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theme/theme3.xml" ContentType="application/vnd.openxmlformats-officedocument.theme+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theme/theme4.xml" ContentType="application/vnd.openxmlformats-officedocument.theme+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5.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ppt/notesSlides/notesSlide12.xml" ContentType="application/vnd.openxmlformats-officedocument.presentationml.notesSlide+xml"/>
  <Override PartName="/ppt/diagrams/data5.xml" ContentType="application/vnd.openxmlformats-officedocument.drawingml.diagramData+xml"/>
  <Override PartName="/ppt/diagrams/layout5.xml" ContentType="application/vnd.openxmlformats-officedocument.drawingml.diagramLayout+xml"/>
  <Override PartName="/ppt/diagrams/quickStyle5.xml" ContentType="application/vnd.openxmlformats-officedocument.drawingml.diagramStyle+xml"/>
  <Override PartName="/ppt/diagrams/colors5.xml" ContentType="application/vnd.openxmlformats-officedocument.drawingml.diagramColors+xml"/>
  <Override PartName="/ppt/diagrams/drawing5.xml" ContentType="application/vnd.ms-office.drawingml.diagramDrawing+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6.xml" ContentType="application/vnd.openxmlformats-officedocument.drawingml.diagramData+xml"/>
  <Override PartName="/ppt/diagrams/layout6.xml" ContentType="application/vnd.openxmlformats-officedocument.drawingml.diagramLayout+xml"/>
  <Override PartName="/ppt/diagrams/quickStyle6.xml" ContentType="application/vnd.openxmlformats-officedocument.drawingml.diagramStyle+xml"/>
  <Override PartName="/ppt/diagrams/colors6.xml" ContentType="application/vnd.openxmlformats-officedocument.drawingml.diagramColors+xml"/>
  <Override PartName="/ppt/diagrams/drawing6.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diagrams/data7.xml" ContentType="application/vnd.openxmlformats-officedocument.drawingml.diagramData+xml"/>
  <Override PartName="/ppt/diagrams/layout7.xml" ContentType="application/vnd.openxmlformats-officedocument.drawingml.diagramLayout+xml"/>
  <Override PartName="/ppt/diagrams/quickStyle7.xml" ContentType="application/vnd.openxmlformats-officedocument.drawingml.diagramStyle+xml"/>
  <Override PartName="/ppt/diagrams/colors7.xml" ContentType="application/vnd.openxmlformats-officedocument.drawingml.diagramColors+xml"/>
  <Override PartName="/ppt/diagrams/drawing7.xml" ContentType="application/vnd.ms-office.drawingml.diagramDrawing+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saveSubsetFonts="1">
  <p:sldMasterIdLst>
    <p:sldMasterId id="2147483884" r:id="rId1"/>
    <p:sldMasterId id="2147490683" r:id="rId2"/>
    <p:sldMasterId id="2147490699" r:id="rId3"/>
    <p:sldMasterId id="2147490715" r:id="rId4"/>
    <p:sldMasterId id="2147490728" r:id="rId5"/>
  </p:sldMasterIdLst>
  <p:notesMasterIdLst>
    <p:notesMasterId r:id="rId30"/>
  </p:notesMasterIdLst>
  <p:handoutMasterIdLst>
    <p:handoutMasterId r:id="rId31"/>
  </p:handoutMasterIdLst>
  <p:sldIdLst>
    <p:sldId id="304" r:id="rId6"/>
    <p:sldId id="750" r:id="rId7"/>
    <p:sldId id="954" r:id="rId8"/>
    <p:sldId id="933" r:id="rId9"/>
    <p:sldId id="951" r:id="rId10"/>
    <p:sldId id="957" r:id="rId11"/>
    <p:sldId id="960" r:id="rId12"/>
    <p:sldId id="961" r:id="rId13"/>
    <p:sldId id="962" r:id="rId14"/>
    <p:sldId id="963" r:id="rId15"/>
    <p:sldId id="946" r:id="rId16"/>
    <p:sldId id="977" r:id="rId17"/>
    <p:sldId id="978" r:id="rId18"/>
    <p:sldId id="979" r:id="rId19"/>
    <p:sldId id="950" r:id="rId20"/>
    <p:sldId id="968" r:id="rId21"/>
    <p:sldId id="969" r:id="rId22"/>
    <p:sldId id="970" r:id="rId23"/>
    <p:sldId id="971" r:id="rId24"/>
    <p:sldId id="972" r:id="rId25"/>
    <p:sldId id="973" r:id="rId26"/>
    <p:sldId id="976" r:id="rId27"/>
    <p:sldId id="851" r:id="rId28"/>
    <p:sldId id="852" r:id="rId29"/>
  </p:sldIdLst>
  <p:sldSz cx="9906000" cy="6858000" type="A4"/>
  <p:notesSz cx="6797675" cy="9928225"/>
  <p:defaultTextStyle>
    <a:defPPr>
      <a:defRPr lang="en-GB"/>
    </a:defPPr>
    <a:lvl1pPr algn="l" rtl="0" fontAlgn="base">
      <a:spcBef>
        <a:spcPct val="0"/>
      </a:spcBef>
      <a:spcAft>
        <a:spcPct val="0"/>
      </a:spcAft>
      <a:defRPr sz="1900" kern="1200">
        <a:solidFill>
          <a:schemeClr val="tx1"/>
        </a:solidFill>
        <a:latin typeface="Arial" charset="0"/>
        <a:ea typeface="+mn-ea"/>
        <a:cs typeface="Arial" charset="0"/>
      </a:defRPr>
    </a:lvl1pPr>
    <a:lvl2pPr marL="455613" indent="1588" algn="l" rtl="0" fontAlgn="base">
      <a:spcBef>
        <a:spcPct val="0"/>
      </a:spcBef>
      <a:spcAft>
        <a:spcPct val="0"/>
      </a:spcAft>
      <a:defRPr sz="1900" kern="1200">
        <a:solidFill>
          <a:schemeClr val="tx1"/>
        </a:solidFill>
        <a:latin typeface="Arial" charset="0"/>
        <a:ea typeface="+mn-ea"/>
        <a:cs typeface="Arial" charset="0"/>
      </a:defRPr>
    </a:lvl2pPr>
    <a:lvl3pPr marL="912813" indent="1588" algn="l" rtl="0" fontAlgn="base">
      <a:spcBef>
        <a:spcPct val="0"/>
      </a:spcBef>
      <a:spcAft>
        <a:spcPct val="0"/>
      </a:spcAft>
      <a:defRPr sz="1900" kern="1200">
        <a:solidFill>
          <a:schemeClr val="tx1"/>
        </a:solidFill>
        <a:latin typeface="Arial" charset="0"/>
        <a:ea typeface="+mn-ea"/>
        <a:cs typeface="Arial" charset="0"/>
      </a:defRPr>
    </a:lvl3pPr>
    <a:lvl4pPr marL="1370013" indent="1588" algn="l" rtl="0" fontAlgn="base">
      <a:spcBef>
        <a:spcPct val="0"/>
      </a:spcBef>
      <a:spcAft>
        <a:spcPct val="0"/>
      </a:spcAft>
      <a:defRPr sz="1900" kern="1200">
        <a:solidFill>
          <a:schemeClr val="tx1"/>
        </a:solidFill>
        <a:latin typeface="Arial" charset="0"/>
        <a:ea typeface="+mn-ea"/>
        <a:cs typeface="Arial" charset="0"/>
      </a:defRPr>
    </a:lvl4pPr>
    <a:lvl5pPr marL="1827213" indent="1588" algn="l"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kakabanova" initials="k" lastIdx="5" clrIdx="0"/>
  <p:cmAuthor id="1" name="mlboisclair" initials="mlb" lastIdx="6"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2776"/>
    <a:srgbClr val="FF3737"/>
    <a:srgbClr val="92D400"/>
    <a:srgbClr val="3C8A2E"/>
    <a:srgbClr val="EEECF8"/>
    <a:srgbClr val="0043C8"/>
    <a:srgbClr val="8D8DFB"/>
    <a:srgbClr val="FEAAA4"/>
    <a:srgbClr val="FB6357"/>
    <a:srgbClr val="F963D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794" autoAdjust="0"/>
    <p:restoredTop sz="85968" autoAdjust="0"/>
  </p:normalViewPr>
  <p:slideViewPr>
    <p:cSldViewPr snapToGrid="0">
      <p:cViewPr varScale="1">
        <p:scale>
          <a:sx n="79" d="100"/>
          <a:sy n="79" d="100"/>
        </p:scale>
        <p:origin x="-1656" y="-78"/>
      </p:cViewPr>
      <p:guideLst>
        <p:guide orient="horz" pos="2444"/>
        <p:guide orient="horz" pos="2261"/>
        <p:guide orient="horz" pos="2821"/>
        <p:guide orient="horz" pos="904"/>
        <p:guide orient="horz" pos="1385"/>
        <p:guide orient="horz" pos="1068"/>
        <p:guide pos="261"/>
        <p:guide pos="5979"/>
        <p:guide pos="4778"/>
        <p:guide pos="4646"/>
        <p:guide pos="3403"/>
        <p:guide pos="3514"/>
        <p:guide pos="4859"/>
        <p:guide pos="4515"/>
      </p:guideLst>
    </p:cSldViewPr>
  </p:slideViewPr>
  <p:outlineViewPr>
    <p:cViewPr>
      <p:scale>
        <a:sx n="33" d="100"/>
        <a:sy n="33" d="100"/>
      </p:scale>
      <p:origin x="0" y="10158"/>
    </p:cViewPr>
  </p:outlineViewPr>
  <p:notesTextViewPr>
    <p:cViewPr>
      <p:scale>
        <a:sx n="100" d="100"/>
        <a:sy n="100" d="100"/>
      </p:scale>
      <p:origin x="0" y="0"/>
    </p:cViewPr>
  </p:notesTextViewPr>
  <p:sorterViewPr>
    <p:cViewPr>
      <p:scale>
        <a:sx n="100" d="100"/>
        <a:sy n="100" d="100"/>
      </p:scale>
      <p:origin x="0" y="0"/>
    </p:cViewPr>
  </p:sorterViewPr>
  <p:notesViewPr>
    <p:cSldViewPr snapToGrid="0">
      <p:cViewPr>
        <p:scale>
          <a:sx n="100" d="100"/>
          <a:sy n="100" d="100"/>
        </p:scale>
        <p:origin x="-1566" y="1344"/>
      </p:cViewPr>
      <p:guideLst>
        <p:guide orient="horz" pos="3128"/>
        <p:guide pos="2141"/>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 Type="http://schemas.openxmlformats.org/officeDocument/2006/relationships/slideMaster" Target="slideMasters/slideMaster3.xml"/><Relationship Id="rId21" Type="http://schemas.openxmlformats.org/officeDocument/2006/relationships/slide" Target="slides/slide16.xml"/><Relationship Id="rId34" Type="http://schemas.openxmlformats.org/officeDocument/2006/relationships/viewProps" Target="view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commentAuthors" Target="commentAuthors.xml"/><Relationship Id="rId5" Type="http://schemas.openxmlformats.org/officeDocument/2006/relationships/slideMaster" Target="slideMasters/slideMaster5.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ableStyles" Target="tableStyles.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handoutMaster" Target="handoutMasters/handoutMaster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notesMaster" Target="notesMasters/notesMaster1.xml"/><Relationship Id="rId35"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5.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6.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7.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BB40CEC-5B7F-466D-BE7B-7A2A928B2F2B}" type="doc">
      <dgm:prSet loTypeId="urn:microsoft.com/office/officeart/2009/3/layout/OpposingIdeas" loCatId="relationship" qsTypeId="urn:microsoft.com/office/officeart/2005/8/quickstyle/simple1" qsCatId="simple" csTypeId="urn:microsoft.com/office/officeart/2005/8/colors/accent1_2" csCatId="accent1" phldr="1"/>
      <dgm:spPr/>
      <dgm:t>
        <a:bodyPr/>
        <a:lstStyle/>
        <a:p>
          <a:endParaRPr lang="en-GB"/>
        </a:p>
      </dgm:t>
    </dgm:pt>
    <dgm:pt modelId="{7F07F31A-BFBE-4B42-9528-DF1A8B60F465}">
      <dgm:prSet phldrT="[Text]"/>
      <dgm:spPr>
        <a:solidFill>
          <a:schemeClr val="accent2"/>
        </a:solidFill>
      </dgm:spPr>
      <dgm:t>
        <a:bodyPr/>
        <a:lstStyle/>
        <a:p>
          <a:r>
            <a:rPr lang="en-GB" dirty="0" smtClean="0"/>
            <a:t>Unlock increasing CSM</a:t>
          </a:r>
          <a:endParaRPr lang="en-GB" dirty="0"/>
        </a:p>
      </dgm:t>
    </dgm:pt>
    <dgm:pt modelId="{25D98701-CF28-463F-81DD-6A1EEBEA17B0}" type="parTrans" cxnId="{DD23BC27-FB93-4D3D-AC63-9FE5745B438B}">
      <dgm:prSet/>
      <dgm:spPr/>
      <dgm:t>
        <a:bodyPr/>
        <a:lstStyle/>
        <a:p>
          <a:endParaRPr lang="en-GB"/>
        </a:p>
      </dgm:t>
    </dgm:pt>
    <dgm:pt modelId="{C95438A3-7488-4797-A8FB-AAAC847E3778}" type="sibTrans" cxnId="{DD23BC27-FB93-4D3D-AC63-9FE5745B438B}">
      <dgm:prSet/>
      <dgm:spPr/>
      <dgm:t>
        <a:bodyPr/>
        <a:lstStyle/>
        <a:p>
          <a:endParaRPr lang="en-GB"/>
        </a:p>
      </dgm:t>
    </dgm:pt>
    <dgm:pt modelId="{0E8CFDA6-3A3F-453E-8F87-864819808E75}">
      <dgm:prSet phldrT="[Text]"/>
      <dgm:spPr/>
      <dgm:t>
        <a:bodyPr/>
        <a:lstStyle/>
        <a:p>
          <a:r>
            <a:rPr lang="en-GB" dirty="0" smtClean="0">
              <a:solidFill>
                <a:schemeClr val="bg1"/>
              </a:solidFill>
            </a:rPr>
            <a:t>If favourable changes, no upper  limit on CSM unlocking</a:t>
          </a:r>
          <a:endParaRPr lang="en-GB" dirty="0">
            <a:solidFill>
              <a:schemeClr val="bg1"/>
            </a:solidFill>
          </a:endParaRPr>
        </a:p>
      </dgm:t>
    </dgm:pt>
    <dgm:pt modelId="{E2C8DAAD-4DFD-4B07-8765-5F47EE36D304}" type="parTrans" cxnId="{41540951-1273-4EDF-9013-2C9032D9CB0E}">
      <dgm:prSet/>
      <dgm:spPr/>
      <dgm:t>
        <a:bodyPr/>
        <a:lstStyle/>
        <a:p>
          <a:endParaRPr lang="en-GB"/>
        </a:p>
      </dgm:t>
    </dgm:pt>
    <dgm:pt modelId="{631635E4-AEAB-4FBC-BBFA-8B9957A72DFE}" type="sibTrans" cxnId="{41540951-1273-4EDF-9013-2C9032D9CB0E}">
      <dgm:prSet/>
      <dgm:spPr/>
      <dgm:t>
        <a:bodyPr/>
        <a:lstStyle/>
        <a:p>
          <a:endParaRPr lang="en-GB"/>
        </a:p>
      </dgm:t>
    </dgm:pt>
    <dgm:pt modelId="{CA4A9851-A027-4056-B72A-05318F6A0AB9}">
      <dgm:prSet phldrT="[Text]"/>
      <dgm:spPr/>
      <dgm:t>
        <a:bodyPr/>
        <a:lstStyle/>
        <a:p>
          <a:r>
            <a:rPr lang="en-GB" dirty="0" smtClean="0">
              <a:solidFill>
                <a:schemeClr val="bg1"/>
              </a:solidFill>
            </a:rPr>
            <a:t>If unfavourable changes, impact in excess of carrying amount of CSM as at the date of change is recognised immediately in P+L</a:t>
          </a:r>
          <a:endParaRPr lang="en-GB" dirty="0">
            <a:solidFill>
              <a:schemeClr val="bg1"/>
            </a:solidFill>
          </a:endParaRPr>
        </a:p>
      </dgm:t>
    </dgm:pt>
    <dgm:pt modelId="{0FA56980-4F64-44C3-86D1-4C10C4F9DADD}" type="parTrans" cxnId="{3C16AF53-132A-4A10-9BCF-23A6F7DB6769}">
      <dgm:prSet/>
      <dgm:spPr/>
      <dgm:t>
        <a:bodyPr/>
        <a:lstStyle/>
        <a:p>
          <a:endParaRPr lang="en-GB"/>
        </a:p>
      </dgm:t>
    </dgm:pt>
    <dgm:pt modelId="{5F4A7203-4262-441A-9195-D43294BB6E5C}" type="sibTrans" cxnId="{3C16AF53-132A-4A10-9BCF-23A6F7DB6769}">
      <dgm:prSet/>
      <dgm:spPr/>
      <dgm:t>
        <a:bodyPr/>
        <a:lstStyle/>
        <a:p>
          <a:endParaRPr lang="en-GB"/>
        </a:p>
      </dgm:t>
    </dgm:pt>
    <dgm:pt modelId="{748509E1-B313-452A-90B2-FEF66E8F6E90}">
      <dgm:prSet phldrT="[Text]"/>
      <dgm:spPr>
        <a:solidFill>
          <a:schemeClr val="accent2"/>
        </a:solidFill>
      </dgm:spPr>
      <dgm:t>
        <a:bodyPr vert="horz"/>
        <a:lstStyle/>
        <a:p>
          <a:r>
            <a:rPr lang="en-GB" dirty="0" smtClean="0"/>
            <a:t>Adjust CSM, until exhausted</a:t>
          </a:r>
          <a:endParaRPr lang="en-GB" dirty="0"/>
        </a:p>
      </dgm:t>
    </dgm:pt>
    <dgm:pt modelId="{F9E0E312-267B-49A5-8745-F68ED9D47445}" type="sibTrans" cxnId="{90B8C22C-2871-4C29-BF7C-53F96AC6A29F}">
      <dgm:prSet/>
      <dgm:spPr/>
      <dgm:t>
        <a:bodyPr/>
        <a:lstStyle/>
        <a:p>
          <a:endParaRPr lang="en-GB"/>
        </a:p>
      </dgm:t>
    </dgm:pt>
    <dgm:pt modelId="{359EBF6F-1A20-4CC5-A288-EE68537A6610}" type="parTrans" cxnId="{90B8C22C-2871-4C29-BF7C-53F96AC6A29F}">
      <dgm:prSet/>
      <dgm:spPr/>
      <dgm:t>
        <a:bodyPr/>
        <a:lstStyle/>
        <a:p>
          <a:endParaRPr lang="en-GB"/>
        </a:p>
      </dgm:t>
    </dgm:pt>
    <dgm:pt modelId="{973E5295-5281-4799-9BD3-EF4963C77353}" type="pres">
      <dgm:prSet presAssocID="{BBB40CEC-5B7F-466D-BE7B-7A2A928B2F2B}" presName="Name0" presStyleCnt="0">
        <dgm:presLayoutVars>
          <dgm:chMax val="2"/>
          <dgm:dir/>
          <dgm:animOne val="branch"/>
          <dgm:animLvl val="lvl"/>
          <dgm:resizeHandles val="exact"/>
        </dgm:presLayoutVars>
      </dgm:prSet>
      <dgm:spPr/>
      <dgm:t>
        <a:bodyPr/>
        <a:lstStyle/>
        <a:p>
          <a:endParaRPr lang="en-GB"/>
        </a:p>
      </dgm:t>
    </dgm:pt>
    <dgm:pt modelId="{554BEDED-B277-45BA-B333-F93F2F08C404}" type="pres">
      <dgm:prSet presAssocID="{BBB40CEC-5B7F-466D-BE7B-7A2A928B2F2B}" presName="Background" presStyleLbl="node1" presStyleIdx="0" presStyleCnt="1"/>
      <dgm:spPr/>
    </dgm:pt>
    <dgm:pt modelId="{FAC774D7-643F-40D4-9BD5-465317EE85EE}" type="pres">
      <dgm:prSet presAssocID="{BBB40CEC-5B7F-466D-BE7B-7A2A928B2F2B}" presName="Divider" presStyleLbl="callout" presStyleIdx="0" presStyleCnt="1"/>
      <dgm:spPr/>
    </dgm:pt>
    <dgm:pt modelId="{93BF5AEB-EC58-44E4-B921-D86F15F81B79}" type="pres">
      <dgm:prSet presAssocID="{BBB40CEC-5B7F-466D-BE7B-7A2A928B2F2B}" presName="ChildText1" presStyleLbl="revTx" presStyleIdx="0" presStyleCnt="0">
        <dgm:presLayoutVars>
          <dgm:chMax val="0"/>
          <dgm:chPref val="0"/>
          <dgm:bulletEnabled val="1"/>
        </dgm:presLayoutVars>
      </dgm:prSet>
      <dgm:spPr/>
      <dgm:t>
        <a:bodyPr/>
        <a:lstStyle/>
        <a:p>
          <a:endParaRPr lang="en-GB"/>
        </a:p>
      </dgm:t>
    </dgm:pt>
    <dgm:pt modelId="{A9D5A677-2F01-49DE-9935-AD900302F388}" type="pres">
      <dgm:prSet presAssocID="{BBB40CEC-5B7F-466D-BE7B-7A2A928B2F2B}" presName="ChildText2" presStyleLbl="revTx" presStyleIdx="0" presStyleCnt="0">
        <dgm:presLayoutVars>
          <dgm:chMax val="0"/>
          <dgm:chPref val="0"/>
          <dgm:bulletEnabled val="1"/>
        </dgm:presLayoutVars>
      </dgm:prSet>
      <dgm:spPr/>
      <dgm:t>
        <a:bodyPr/>
        <a:lstStyle/>
        <a:p>
          <a:endParaRPr lang="en-GB"/>
        </a:p>
      </dgm:t>
    </dgm:pt>
    <dgm:pt modelId="{595561D1-45D1-47AC-9DF7-F091800DA2E3}" type="pres">
      <dgm:prSet presAssocID="{BBB40CEC-5B7F-466D-BE7B-7A2A928B2F2B}" presName="ParentText1" presStyleLbl="revTx" presStyleIdx="0" presStyleCnt="0">
        <dgm:presLayoutVars>
          <dgm:chMax val="1"/>
          <dgm:chPref val="1"/>
        </dgm:presLayoutVars>
      </dgm:prSet>
      <dgm:spPr/>
      <dgm:t>
        <a:bodyPr/>
        <a:lstStyle/>
        <a:p>
          <a:endParaRPr lang="en-GB"/>
        </a:p>
      </dgm:t>
    </dgm:pt>
    <dgm:pt modelId="{CB27B375-6CF1-4F71-A915-EC8AF6B98F2E}" type="pres">
      <dgm:prSet presAssocID="{BBB40CEC-5B7F-466D-BE7B-7A2A928B2F2B}" presName="ParentShape1" presStyleLbl="alignImgPlace1" presStyleIdx="0" presStyleCnt="2" custLinFactNeighborY="6610">
        <dgm:presLayoutVars/>
      </dgm:prSet>
      <dgm:spPr/>
      <dgm:t>
        <a:bodyPr/>
        <a:lstStyle/>
        <a:p>
          <a:endParaRPr lang="en-GB"/>
        </a:p>
      </dgm:t>
    </dgm:pt>
    <dgm:pt modelId="{60C78546-D17F-48D7-8BDA-59617483B3BC}" type="pres">
      <dgm:prSet presAssocID="{BBB40CEC-5B7F-466D-BE7B-7A2A928B2F2B}" presName="ParentText2" presStyleLbl="revTx" presStyleIdx="0" presStyleCnt="0">
        <dgm:presLayoutVars>
          <dgm:chMax val="1"/>
          <dgm:chPref val="1"/>
        </dgm:presLayoutVars>
      </dgm:prSet>
      <dgm:spPr/>
      <dgm:t>
        <a:bodyPr/>
        <a:lstStyle/>
        <a:p>
          <a:endParaRPr lang="en-GB"/>
        </a:p>
      </dgm:t>
    </dgm:pt>
    <dgm:pt modelId="{CD3B6CAB-A6F1-46CB-8058-F94D37CFE60F}" type="pres">
      <dgm:prSet presAssocID="{BBB40CEC-5B7F-466D-BE7B-7A2A928B2F2B}" presName="ParentShape2" presStyleLbl="alignImgPlace1" presStyleIdx="1" presStyleCnt="2">
        <dgm:presLayoutVars/>
      </dgm:prSet>
      <dgm:spPr/>
      <dgm:t>
        <a:bodyPr/>
        <a:lstStyle/>
        <a:p>
          <a:endParaRPr lang="en-GB"/>
        </a:p>
      </dgm:t>
    </dgm:pt>
  </dgm:ptLst>
  <dgm:cxnLst>
    <dgm:cxn modelId="{90B8C22C-2871-4C29-BF7C-53F96AC6A29F}" srcId="{BBB40CEC-5B7F-466D-BE7B-7A2A928B2F2B}" destId="{748509E1-B313-452A-90B2-FEF66E8F6E90}" srcOrd="1" destOrd="0" parTransId="{359EBF6F-1A20-4CC5-A288-EE68537A6610}" sibTransId="{F9E0E312-267B-49A5-8745-F68ED9D47445}"/>
    <dgm:cxn modelId="{8C70A31E-DFF2-4CE4-9574-746F85AD18F2}" type="presOf" srcId="{0E8CFDA6-3A3F-453E-8F87-864819808E75}" destId="{93BF5AEB-EC58-44E4-B921-D86F15F81B79}" srcOrd="0" destOrd="0" presId="urn:microsoft.com/office/officeart/2009/3/layout/OpposingIdeas"/>
    <dgm:cxn modelId="{3C16AF53-132A-4A10-9BCF-23A6F7DB6769}" srcId="{748509E1-B313-452A-90B2-FEF66E8F6E90}" destId="{CA4A9851-A027-4056-B72A-05318F6A0AB9}" srcOrd="0" destOrd="0" parTransId="{0FA56980-4F64-44C3-86D1-4C10C4F9DADD}" sibTransId="{5F4A7203-4262-441A-9195-D43294BB6E5C}"/>
    <dgm:cxn modelId="{E7C5ADA7-5DF5-44B0-88EB-760AF182C78D}" type="presOf" srcId="{7F07F31A-BFBE-4B42-9528-DF1A8B60F465}" destId="{CB27B375-6CF1-4F71-A915-EC8AF6B98F2E}" srcOrd="1" destOrd="0" presId="urn:microsoft.com/office/officeart/2009/3/layout/OpposingIdeas"/>
    <dgm:cxn modelId="{E1D0DCDB-53C3-45EC-BC04-0DFE0A04A3D0}" type="presOf" srcId="{CA4A9851-A027-4056-B72A-05318F6A0AB9}" destId="{A9D5A677-2F01-49DE-9935-AD900302F388}" srcOrd="0" destOrd="0" presId="urn:microsoft.com/office/officeart/2009/3/layout/OpposingIdeas"/>
    <dgm:cxn modelId="{BD05325C-5027-4B33-AD1C-292E1C018812}" type="presOf" srcId="{BBB40CEC-5B7F-466D-BE7B-7A2A928B2F2B}" destId="{973E5295-5281-4799-9BD3-EF4963C77353}" srcOrd="0" destOrd="0" presId="urn:microsoft.com/office/officeart/2009/3/layout/OpposingIdeas"/>
    <dgm:cxn modelId="{840FA25E-A6D1-4C64-B3DA-06DECA532ACD}" type="presOf" srcId="{748509E1-B313-452A-90B2-FEF66E8F6E90}" destId="{60C78546-D17F-48D7-8BDA-59617483B3BC}" srcOrd="0" destOrd="0" presId="urn:microsoft.com/office/officeart/2009/3/layout/OpposingIdeas"/>
    <dgm:cxn modelId="{41540951-1273-4EDF-9013-2C9032D9CB0E}" srcId="{7F07F31A-BFBE-4B42-9528-DF1A8B60F465}" destId="{0E8CFDA6-3A3F-453E-8F87-864819808E75}" srcOrd="0" destOrd="0" parTransId="{E2C8DAAD-4DFD-4B07-8765-5F47EE36D304}" sibTransId="{631635E4-AEAB-4FBC-BBFA-8B9957A72DFE}"/>
    <dgm:cxn modelId="{DD23BC27-FB93-4D3D-AC63-9FE5745B438B}" srcId="{BBB40CEC-5B7F-466D-BE7B-7A2A928B2F2B}" destId="{7F07F31A-BFBE-4B42-9528-DF1A8B60F465}" srcOrd="0" destOrd="0" parTransId="{25D98701-CF28-463F-81DD-6A1EEBEA17B0}" sibTransId="{C95438A3-7488-4797-A8FB-AAAC847E3778}"/>
    <dgm:cxn modelId="{5D13D1B9-0AF9-4A2B-B9F4-CDFC4120FA50}" type="presOf" srcId="{7F07F31A-BFBE-4B42-9528-DF1A8B60F465}" destId="{595561D1-45D1-47AC-9DF7-F091800DA2E3}" srcOrd="0" destOrd="0" presId="urn:microsoft.com/office/officeart/2009/3/layout/OpposingIdeas"/>
    <dgm:cxn modelId="{5F1A73E1-0E55-46F0-BA0F-B539166FE924}" type="presOf" srcId="{748509E1-B313-452A-90B2-FEF66E8F6E90}" destId="{CD3B6CAB-A6F1-46CB-8058-F94D37CFE60F}" srcOrd="1" destOrd="0" presId="urn:microsoft.com/office/officeart/2009/3/layout/OpposingIdeas"/>
    <dgm:cxn modelId="{3C34502F-810E-402D-897C-E1A29DA90299}" type="presParOf" srcId="{973E5295-5281-4799-9BD3-EF4963C77353}" destId="{554BEDED-B277-45BA-B333-F93F2F08C404}" srcOrd="0" destOrd="0" presId="urn:microsoft.com/office/officeart/2009/3/layout/OpposingIdeas"/>
    <dgm:cxn modelId="{783CD109-AE7D-4E31-85D0-1D5BD0267539}" type="presParOf" srcId="{973E5295-5281-4799-9BD3-EF4963C77353}" destId="{FAC774D7-643F-40D4-9BD5-465317EE85EE}" srcOrd="1" destOrd="0" presId="urn:microsoft.com/office/officeart/2009/3/layout/OpposingIdeas"/>
    <dgm:cxn modelId="{E4A62067-199A-43CC-B952-288C3B0CA706}" type="presParOf" srcId="{973E5295-5281-4799-9BD3-EF4963C77353}" destId="{93BF5AEB-EC58-44E4-B921-D86F15F81B79}" srcOrd="2" destOrd="0" presId="urn:microsoft.com/office/officeart/2009/3/layout/OpposingIdeas"/>
    <dgm:cxn modelId="{9C4826F7-A63B-4F10-BF67-8D7FB4EB8769}" type="presParOf" srcId="{973E5295-5281-4799-9BD3-EF4963C77353}" destId="{A9D5A677-2F01-49DE-9935-AD900302F388}" srcOrd="3" destOrd="0" presId="urn:microsoft.com/office/officeart/2009/3/layout/OpposingIdeas"/>
    <dgm:cxn modelId="{4B10B7DE-8B8F-43DA-8DFA-F84F9F29B375}" type="presParOf" srcId="{973E5295-5281-4799-9BD3-EF4963C77353}" destId="{595561D1-45D1-47AC-9DF7-F091800DA2E3}" srcOrd="4" destOrd="0" presId="urn:microsoft.com/office/officeart/2009/3/layout/OpposingIdeas"/>
    <dgm:cxn modelId="{005C6CEF-A323-446A-8866-EFA2FED2657C}" type="presParOf" srcId="{973E5295-5281-4799-9BD3-EF4963C77353}" destId="{CB27B375-6CF1-4F71-A915-EC8AF6B98F2E}" srcOrd="5" destOrd="0" presId="urn:microsoft.com/office/officeart/2009/3/layout/OpposingIdeas"/>
    <dgm:cxn modelId="{B30F4B9F-3142-438A-8785-5CB33F9DFAAF}" type="presParOf" srcId="{973E5295-5281-4799-9BD3-EF4963C77353}" destId="{60C78546-D17F-48D7-8BDA-59617483B3BC}" srcOrd="6" destOrd="0" presId="urn:microsoft.com/office/officeart/2009/3/layout/OpposingIdeas"/>
    <dgm:cxn modelId="{4E67E076-0C26-45F2-A7EB-63D2AA9F227F}" type="presParOf" srcId="{973E5295-5281-4799-9BD3-EF4963C77353}" destId="{CD3B6CAB-A6F1-46CB-8058-F94D37CFE60F}"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BB9FE027-EC86-4CB6-B536-36DA2E8241D2}"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119BEABE-37D9-43F5-98B6-1C0E408E5F66}">
      <dgm:prSet phldrT="[Text]"/>
      <dgm:spPr/>
      <dgm:t>
        <a:bodyPr/>
        <a:lstStyle/>
        <a:p>
          <a:r>
            <a:rPr lang="en-GB" dirty="0" smtClean="0"/>
            <a:t>Welcome unlocking</a:t>
          </a:r>
          <a:endParaRPr lang="en-GB" dirty="0"/>
        </a:p>
      </dgm:t>
    </dgm:pt>
    <dgm:pt modelId="{3E84672F-C298-4A7E-A761-19E6A516F3BE}" type="parTrans" cxnId="{25E25AC7-7786-4C77-B66C-57A25D275A54}">
      <dgm:prSet/>
      <dgm:spPr/>
      <dgm:t>
        <a:bodyPr/>
        <a:lstStyle/>
        <a:p>
          <a:endParaRPr lang="en-GB"/>
        </a:p>
      </dgm:t>
    </dgm:pt>
    <dgm:pt modelId="{E5007BCC-7347-4E6A-88F7-A553CABF36BB}" type="sibTrans" cxnId="{25E25AC7-7786-4C77-B66C-57A25D275A54}">
      <dgm:prSet/>
      <dgm:spPr/>
      <dgm:t>
        <a:bodyPr/>
        <a:lstStyle/>
        <a:p>
          <a:endParaRPr lang="en-GB"/>
        </a:p>
      </dgm:t>
    </dgm:pt>
    <dgm:pt modelId="{853440D3-A581-418C-8F71-27CADF0C1C9C}">
      <dgm:prSet phldrT="[Text]"/>
      <dgm:spPr/>
      <dgm:t>
        <a:bodyPr/>
        <a:lstStyle/>
        <a:p>
          <a:r>
            <a:rPr lang="en-GB" dirty="0" smtClean="0"/>
            <a:t>Better reflection of CSM’s nature as an unearned profit</a:t>
          </a:r>
          <a:endParaRPr lang="en-GB" dirty="0"/>
        </a:p>
      </dgm:t>
    </dgm:pt>
    <dgm:pt modelId="{918A0FB5-1E81-4A21-A20A-963D308DD270}" type="parTrans" cxnId="{75186BC8-50AD-4F60-B299-28D61AEA4633}">
      <dgm:prSet/>
      <dgm:spPr/>
      <dgm:t>
        <a:bodyPr/>
        <a:lstStyle/>
        <a:p>
          <a:endParaRPr lang="en-GB"/>
        </a:p>
      </dgm:t>
    </dgm:pt>
    <dgm:pt modelId="{E64492B2-7640-4269-B3EA-BB49728A731B}" type="sibTrans" cxnId="{75186BC8-50AD-4F60-B299-28D61AEA4633}">
      <dgm:prSet/>
      <dgm:spPr/>
      <dgm:t>
        <a:bodyPr/>
        <a:lstStyle/>
        <a:p>
          <a:endParaRPr lang="en-GB"/>
        </a:p>
      </dgm:t>
    </dgm:pt>
    <dgm:pt modelId="{EFFBC635-C1FC-4BC5-93AF-60D3B85185AE}">
      <dgm:prSet phldrT="[Text]"/>
      <dgm:spPr/>
      <dgm:t>
        <a:bodyPr/>
        <a:lstStyle/>
        <a:p>
          <a:r>
            <a:rPr lang="en-GB" dirty="0" smtClean="0"/>
            <a:t>Propose to modify</a:t>
          </a:r>
          <a:endParaRPr lang="en-GB" dirty="0"/>
        </a:p>
      </dgm:t>
    </dgm:pt>
    <dgm:pt modelId="{FF652602-B357-4644-B3F7-E1D804B3B5BD}" type="parTrans" cxnId="{AF821A65-452A-4C2F-8480-4471472EE557}">
      <dgm:prSet/>
      <dgm:spPr/>
      <dgm:t>
        <a:bodyPr/>
        <a:lstStyle/>
        <a:p>
          <a:endParaRPr lang="en-GB"/>
        </a:p>
      </dgm:t>
    </dgm:pt>
    <dgm:pt modelId="{C3228194-FF51-4F62-A3AF-A3E7487CB33C}" type="sibTrans" cxnId="{AF821A65-452A-4C2F-8480-4471472EE557}">
      <dgm:prSet/>
      <dgm:spPr/>
      <dgm:t>
        <a:bodyPr/>
        <a:lstStyle/>
        <a:p>
          <a:endParaRPr lang="en-GB"/>
        </a:p>
      </dgm:t>
    </dgm:pt>
    <dgm:pt modelId="{D089D496-832E-40B6-A728-3A2200DA48EA}">
      <dgm:prSet phldrT="[Text]"/>
      <dgm:spPr/>
      <dgm:t>
        <a:bodyPr/>
        <a:lstStyle/>
        <a:p>
          <a:r>
            <a:rPr lang="en-GB" dirty="0" smtClean="0"/>
            <a:t>Clarification that CSM cannot be negative</a:t>
          </a:r>
          <a:endParaRPr lang="en-GB" dirty="0"/>
        </a:p>
      </dgm:t>
    </dgm:pt>
    <dgm:pt modelId="{0B03A528-CB09-4CC3-81AF-2430F1037A26}" type="parTrans" cxnId="{BBBF0A0C-3F1D-4B27-9A84-7257CFC058D4}">
      <dgm:prSet/>
      <dgm:spPr/>
      <dgm:t>
        <a:bodyPr/>
        <a:lstStyle/>
        <a:p>
          <a:endParaRPr lang="en-GB"/>
        </a:p>
      </dgm:t>
    </dgm:pt>
    <dgm:pt modelId="{441C5D72-8533-4E49-AC69-91A44ADC7C47}" type="sibTrans" cxnId="{BBBF0A0C-3F1D-4B27-9A84-7257CFC058D4}">
      <dgm:prSet/>
      <dgm:spPr/>
      <dgm:t>
        <a:bodyPr/>
        <a:lstStyle/>
        <a:p>
          <a:endParaRPr lang="en-GB"/>
        </a:p>
      </dgm:t>
    </dgm:pt>
    <dgm:pt modelId="{6B80F361-3087-48C9-91CB-575FE90E602A}">
      <dgm:prSet phldrT="[Text]"/>
      <dgm:spPr/>
      <dgm:t>
        <a:bodyPr/>
        <a:lstStyle/>
        <a:p>
          <a:r>
            <a:rPr lang="en-GB" dirty="0" smtClean="0"/>
            <a:t>To extend CSM earning period beyond coverage</a:t>
          </a:r>
          <a:endParaRPr lang="en-GB" dirty="0"/>
        </a:p>
      </dgm:t>
    </dgm:pt>
    <dgm:pt modelId="{ED5A5630-3E81-43B6-A839-5B56E8CA6784}" type="parTrans" cxnId="{048C58F5-9B8F-46BD-B6F0-3E4E21F0241E}">
      <dgm:prSet/>
      <dgm:spPr/>
      <dgm:t>
        <a:bodyPr/>
        <a:lstStyle/>
        <a:p>
          <a:endParaRPr lang="en-GB"/>
        </a:p>
      </dgm:t>
    </dgm:pt>
    <dgm:pt modelId="{B91B427B-7F83-4AE6-B1D3-9F89539F5D1B}" type="sibTrans" cxnId="{048C58F5-9B8F-46BD-B6F0-3E4E21F0241E}">
      <dgm:prSet/>
      <dgm:spPr/>
      <dgm:t>
        <a:bodyPr/>
        <a:lstStyle/>
        <a:p>
          <a:endParaRPr lang="en-GB"/>
        </a:p>
      </dgm:t>
    </dgm:pt>
    <dgm:pt modelId="{FA77EA98-EAFA-4967-B587-80E6B5888A8E}">
      <dgm:prSet phldrT="[Text]"/>
      <dgm:spPr/>
      <dgm:t>
        <a:bodyPr/>
        <a:lstStyle/>
        <a:p>
          <a:r>
            <a:rPr lang="en-GB" dirty="0" smtClean="0"/>
            <a:t>To adjust CSM for prospective changes in risk adjustment (RA)</a:t>
          </a:r>
          <a:endParaRPr lang="en-GB" dirty="0"/>
        </a:p>
      </dgm:t>
    </dgm:pt>
    <dgm:pt modelId="{B35600EE-5CEA-4892-8F81-694BE446A1A4}" type="parTrans" cxnId="{4BFF8C51-A921-4FF5-B53F-EF72F99477A5}">
      <dgm:prSet/>
      <dgm:spPr/>
      <dgm:t>
        <a:bodyPr/>
        <a:lstStyle/>
        <a:p>
          <a:endParaRPr lang="en-GB"/>
        </a:p>
      </dgm:t>
    </dgm:pt>
    <dgm:pt modelId="{5D786CF5-AB1F-495B-945D-E2979B9C2560}" type="sibTrans" cxnId="{4BFF8C51-A921-4FF5-B53F-EF72F99477A5}">
      <dgm:prSet/>
      <dgm:spPr/>
      <dgm:t>
        <a:bodyPr/>
        <a:lstStyle/>
        <a:p>
          <a:endParaRPr lang="en-GB"/>
        </a:p>
      </dgm:t>
    </dgm:pt>
    <dgm:pt modelId="{291ABEC7-0483-4263-9564-D50C4ADBDB9C}">
      <dgm:prSet phldrT="[Text]"/>
      <dgm:spPr/>
      <dgm:t>
        <a:bodyPr/>
        <a:lstStyle/>
        <a:p>
          <a:endParaRPr lang="en-GB" dirty="0"/>
        </a:p>
      </dgm:t>
    </dgm:pt>
    <dgm:pt modelId="{C2BE796B-BBF9-4DFF-B65D-43329901FBCF}" type="parTrans" cxnId="{44F1564D-6F66-4BB9-AD04-D039AE59AED9}">
      <dgm:prSet/>
      <dgm:spPr/>
      <dgm:t>
        <a:bodyPr/>
        <a:lstStyle/>
        <a:p>
          <a:endParaRPr lang="en-GB"/>
        </a:p>
      </dgm:t>
    </dgm:pt>
    <dgm:pt modelId="{74DDC049-4C94-4C3D-ACA7-098DDFB20C7B}" type="sibTrans" cxnId="{44F1564D-6F66-4BB9-AD04-D039AE59AED9}">
      <dgm:prSet/>
      <dgm:spPr/>
      <dgm:t>
        <a:bodyPr/>
        <a:lstStyle/>
        <a:p>
          <a:endParaRPr lang="en-GB"/>
        </a:p>
      </dgm:t>
    </dgm:pt>
    <dgm:pt modelId="{002FF3CA-1338-4508-8336-3EDAC2EE22D6}">
      <dgm:prSet phldrT="[Text]"/>
      <dgm:spPr/>
      <dgm:t>
        <a:bodyPr/>
        <a:lstStyle/>
        <a:p>
          <a:endParaRPr lang="en-GB" dirty="0"/>
        </a:p>
      </dgm:t>
    </dgm:pt>
    <dgm:pt modelId="{FBC5B846-5133-4132-890C-067793EC2898}" type="parTrans" cxnId="{431E06A4-2138-4839-AC0A-0B15C348E477}">
      <dgm:prSet/>
      <dgm:spPr/>
      <dgm:t>
        <a:bodyPr/>
        <a:lstStyle/>
        <a:p>
          <a:endParaRPr lang="en-GB"/>
        </a:p>
      </dgm:t>
    </dgm:pt>
    <dgm:pt modelId="{DB2800A5-DCCD-403E-8D1B-2CDCC8DA86BA}" type="sibTrans" cxnId="{431E06A4-2138-4839-AC0A-0B15C348E477}">
      <dgm:prSet/>
      <dgm:spPr/>
      <dgm:t>
        <a:bodyPr/>
        <a:lstStyle/>
        <a:p>
          <a:endParaRPr lang="en-GB"/>
        </a:p>
      </dgm:t>
    </dgm:pt>
    <dgm:pt modelId="{3CD2C12A-645B-4693-8D04-3C94EB5B58A0}">
      <dgm:prSet phldrT="[Text]"/>
      <dgm:spPr/>
      <dgm:t>
        <a:bodyPr/>
        <a:lstStyle/>
        <a:p>
          <a:r>
            <a:rPr lang="en-GB" dirty="0" smtClean="0"/>
            <a:t>To not restrict CSM unlocking for changes in future CFs (other than for changes in discount rate when ‘OCI solution’ is used)</a:t>
          </a:r>
          <a:endParaRPr lang="en-GB" dirty="0"/>
        </a:p>
      </dgm:t>
    </dgm:pt>
    <dgm:pt modelId="{7E755F69-D441-4DFA-84D0-9DC95A14E672}" type="parTrans" cxnId="{EDE3EE8B-8D0B-43FC-B3C9-EDDA73CCC2C2}">
      <dgm:prSet/>
      <dgm:spPr/>
      <dgm:t>
        <a:bodyPr/>
        <a:lstStyle/>
        <a:p>
          <a:endParaRPr lang="en-GB"/>
        </a:p>
      </dgm:t>
    </dgm:pt>
    <dgm:pt modelId="{72D15663-9F77-4529-B46D-31176DEF7318}" type="sibTrans" cxnId="{EDE3EE8B-8D0B-43FC-B3C9-EDDA73CCC2C2}">
      <dgm:prSet/>
      <dgm:spPr/>
      <dgm:t>
        <a:bodyPr/>
        <a:lstStyle/>
        <a:p>
          <a:endParaRPr lang="en-GB"/>
        </a:p>
      </dgm:t>
    </dgm:pt>
    <dgm:pt modelId="{420116B1-050E-4C42-BBB6-8525E6C45FDD}" type="pres">
      <dgm:prSet presAssocID="{BB9FE027-EC86-4CB6-B536-36DA2E8241D2}" presName="Name0" presStyleCnt="0">
        <dgm:presLayoutVars>
          <dgm:chMax val="2"/>
          <dgm:chPref val="2"/>
          <dgm:dir/>
          <dgm:animOne/>
          <dgm:resizeHandles val="exact"/>
        </dgm:presLayoutVars>
      </dgm:prSet>
      <dgm:spPr/>
      <dgm:t>
        <a:bodyPr/>
        <a:lstStyle/>
        <a:p>
          <a:endParaRPr lang="en-GB"/>
        </a:p>
      </dgm:t>
    </dgm:pt>
    <dgm:pt modelId="{EAFE02B5-FBC0-4624-89F0-2B84F282BB73}" type="pres">
      <dgm:prSet presAssocID="{BB9FE027-EC86-4CB6-B536-36DA2E8241D2}" presName="Background" presStyleLbl="bgImgPlace1" presStyleIdx="0" presStyleCnt="1"/>
      <dgm:spPr>
        <a:solidFill>
          <a:schemeClr val="bg2">
            <a:lumMod val="95000"/>
          </a:schemeClr>
        </a:solidFill>
      </dgm:spPr>
    </dgm:pt>
    <dgm:pt modelId="{D664C244-1722-4D72-8C28-92C4A64F0338}" type="pres">
      <dgm:prSet presAssocID="{BB9FE027-EC86-4CB6-B536-36DA2E8241D2}" presName="ParentText1" presStyleLbl="revTx" presStyleIdx="0" presStyleCnt="2">
        <dgm:presLayoutVars>
          <dgm:chMax val="0"/>
          <dgm:chPref val="0"/>
          <dgm:bulletEnabled val="1"/>
        </dgm:presLayoutVars>
      </dgm:prSet>
      <dgm:spPr/>
      <dgm:t>
        <a:bodyPr/>
        <a:lstStyle/>
        <a:p>
          <a:endParaRPr lang="en-GB"/>
        </a:p>
      </dgm:t>
    </dgm:pt>
    <dgm:pt modelId="{AF863717-DE63-47B0-876B-8A98E4A60B7F}" type="pres">
      <dgm:prSet presAssocID="{BB9FE027-EC86-4CB6-B536-36DA2E8241D2}" presName="ParentText2" presStyleLbl="revTx" presStyleIdx="1" presStyleCnt="2">
        <dgm:presLayoutVars>
          <dgm:chMax val="0"/>
          <dgm:chPref val="0"/>
          <dgm:bulletEnabled val="1"/>
        </dgm:presLayoutVars>
      </dgm:prSet>
      <dgm:spPr/>
      <dgm:t>
        <a:bodyPr/>
        <a:lstStyle/>
        <a:p>
          <a:endParaRPr lang="en-GB"/>
        </a:p>
      </dgm:t>
    </dgm:pt>
    <dgm:pt modelId="{BB0D63BC-557C-4C4E-A3ED-2240A566C8B1}" type="pres">
      <dgm:prSet presAssocID="{BB9FE027-EC86-4CB6-B536-36DA2E8241D2}" presName="Plus" presStyleLbl="alignNode1" presStyleIdx="0" presStyleCnt="2"/>
      <dgm:spPr>
        <a:solidFill>
          <a:schemeClr val="accent6"/>
        </a:solidFill>
        <a:ln>
          <a:solidFill>
            <a:schemeClr val="accent6"/>
          </a:solidFill>
        </a:ln>
      </dgm:spPr>
    </dgm:pt>
    <dgm:pt modelId="{C204021F-DB0C-45F6-B3F7-AB25ADEF70C4}" type="pres">
      <dgm:prSet presAssocID="{BB9FE027-EC86-4CB6-B536-36DA2E8241D2}" presName="Minus" presStyleLbl="alignNode1" presStyleIdx="1" presStyleCnt="2"/>
      <dgm:spPr/>
    </dgm:pt>
    <dgm:pt modelId="{4C5212D7-4523-4C9E-8505-239D7C97820C}" type="pres">
      <dgm:prSet presAssocID="{BB9FE027-EC86-4CB6-B536-36DA2E8241D2}" presName="Divider" presStyleLbl="parChTrans1D1" presStyleIdx="0" presStyleCnt="1"/>
      <dgm:spPr/>
    </dgm:pt>
  </dgm:ptLst>
  <dgm:cxnLst>
    <dgm:cxn modelId="{D8A1084D-B9B2-48BA-A905-667ADA04CC4A}" type="presOf" srcId="{853440D3-A581-418C-8F71-27CADF0C1C9C}" destId="{D664C244-1722-4D72-8C28-92C4A64F0338}" srcOrd="0" destOrd="1" presId="urn:microsoft.com/office/officeart/2009/3/layout/PlusandMinus"/>
    <dgm:cxn modelId="{E4977412-01BE-4CA7-8610-25D7B7C2D565}" type="presOf" srcId="{EFFBC635-C1FC-4BC5-93AF-60D3B85185AE}" destId="{AF863717-DE63-47B0-876B-8A98E4A60B7F}" srcOrd="0" destOrd="0" presId="urn:microsoft.com/office/officeart/2009/3/layout/PlusandMinus"/>
    <dgm:cxn modelId="{FFACBE15-C04B-482F-BF05-CC2F6E579393}" type="presOf" srcId="{6B80F361-3087-48C9-91CB-575FE90E602A}" destId="{AF863717-DE63-47B0-876B-8A98E4A60B7F}" srcOrd="0" destOrd="1" presId="urn:microsoft.com/office/officeart/2009/3/layout/PlusandMinus"/>
    <dgm:cxn modelId="{601A8736-354E-41D9-A484-0C97D42057EE}" type="presOf" srcId="{BB9FE027-EC86-4CB6-B536-36DA2E8241D2}" destId="{420116B1-050E-4C42-BBB6-8525E6C45FDD}" srcOrd="0" destOrd="0" presId="urn:microsoft.com/office/officeart/2009/3/layout/PlusandMinus"/>
    <dgm:cxn modelId="{10099869-FDFC-4479-91E6-7C39DB3E6090}" type="presOf" srcId="{FA77EA98-EAFA-4967-B587-80E6B5888A8E}" destId="{AF863717-DE63-47B0-876B-8A98E4A60B7F}" srcOrd="0" destOrd="2" presId="urn:microsoft.com/office/officeart/2009/3/layout/PlusandMinus"/>
    <dgm:cxn modelId="{0FD1C791-75D3-471C-9184-52910BA420A5}" type="presOf" srcId="{119BEABE-37D9-43F5-98B6-1C0E408E5F66}" destId="{D664C244-1722-4D72-8C28-92C4A64F0338}" srcOrd="0" destOrd="0" presId="urn:microsoft.com/office/officeart/2009/3/layout/PlusandMinus"/>
    <dgm:cxn modelId="{4BFF8C51-A921-4FF5-B53F-EF72F99477A5}" srcId="{EFFBC635-C1FC-4BC5-93AF-60D3B85185AE}" destId="{FA77EA98-EAFA-4967-B587-80E6B5888A8E}" srcOrd="1" destOrd="0" parTransId="{B35600EE-5CEA-4892-8F81-694BE446A1A4}" sibTransId="{5D786CF5-AB1F-495B-945D-E2979B9C2560}"/>
    <dgm:cxn modelId="{BBBF0A0C-3F1D-4B27-9A84-7257CFC058D4}" srcId="{119BEABE-37D9-43F5-98B6-1C0E408E5F66}" destId="{D089D496-832E-40B6-A728-3A2200DA48EA}" srcOrd="1" destOrd="0" parTransId="{0B03A528-CB09-4CC3-81AF-2430F1037A26}" sibTransId="{441C5D72-8533-4E49-AC69-91A44ADC7C47}"/>
    <dgm:cxn modelId="{44F1564D-6F66-4BB9-AD04-D039AE59AED9}" srcId="{002FF3CA-1338-4508-8336-3EDAC2EE22D6}" destId="{291ABEC7-0483-4263-9564-D50C4ADBDB9C}" srcOrd="0" destOrd="0" parTransId="{C2BE796B-BBF9-4DFF-B65D-43329901FBCF}" sibTransId="{74DDC049-4C94-4C3D-ACA7-098DDFB20C7B}"/>
    <dgm:cxn modelId="{65028D10-F19B-481F-871A-A4ACD8D21A84}" type="presOf" srcId="{3CD2C12A-645B-4693-8D04-3C94EB5B58A0}" destId="{AF863717-DE63-47B0-876B-8A98E4A60B7F}" srcOrd="0" destOrd="3" presId="urn:microsoft.com/office/officeart/2009/3/layout/PlusandMinus"/>
    <dgm:cxn modelId="{431E06A4-2138-4839-AC0A-0B15C348E477}" srcId="{BB9FE027-EC86-4CB6-B536-36DA2E8241D2}" destId="{002FF3CA-1338-4508-8336-3EDAC2EE22D6}" srcOrd="2" destOrd="0" parTransId="{FBC5B846-5133-4132-890C-067793EC2898}" sibTransId="{DB2800A5-DCCD-403E-8D1B-2CDCC8DA86BA}"/>
    <dgm:cxn modelId="{25E25AC7-7786-4C77-B66C-57A25D275A54}" srcId="{BB9FE027-EC86-4CB6-B536-36DA2E8241D2}" destId="{119BEABE-37D9-43F5-98B6-1C0E408E5F66}" srcOrd="0" destOrd="0" parTransId="{3E84672F-C298-4A7E-A761-19E6A516F3BE}" sibTransId="{E5007BCC-7347-4E6A-88F7-A553CABF36BB}"/>
    <dgm:cxn modelId="{048C58F5-9B8F-46BD-B6F0-3E4E21F0241E}" srcId="{EFFBC635-C1FC-4BC5-93AF-60D3B85185AE}" destId="{6B80F361-3087-48C9-91CB-575FE90E602A}" srcOrd="0" destOrd="0" parTransId="{ED5A5630-3E81-43B6-A839-5B56E8CA6784}" sibTransId="{B91B427B-7F83-4AE6-B1D3-9F89539F5D1B}"/>
    <dgm:cxn modelId="{AF821A65-452A-4C2F-8480-4471472EE557}" srcId="{BB9FE027-EC86-4CB6-B536-36DA2E8241D2}" destId="{EFFBC635-C1FC-4BC5-93AF-60D3B85185AE}" srcOrd="1" destOrd="0" parTransId="{FF652602-B357-4644-B3F7-E1D804B3B5BD}" sibTransId="{C3228194-FF51-4F62-A3AF-A3E7487CB33C}"/>
    <dgm:cxn modelId="{043BF0F8-A598-4D0C-8662-0997D41580A4}" type="presOf" srcId="{D089D496-832E-40B6-A728-3A2200DA48EA}" destId="{D664C244-1722-4D72-8C28-92C4A64F0338}" srcOrd="0" destOrd="2" presId="urn:microsoft.com/office/officeart/2009/3/layout/PlusandMinus"/>
    <dgm:cxn modelId="{75186BC8-50AD-4F60-B299-28D61AEA4633}" srcId="{119BEABE-37D9-43F5-98B6-1C0E408E5F66}" destId="{853440D3-A581-418C-8F71-27CADF0C1C9C}" srcOrd="0" destOrd="0" parTransId="{918A0FB5-1E81-4A21-A20A-963D308DD270}" sibTransId="{E64492B2-7640-4269-B3EA-BB49728A731B}"/>
    <dgm:cxn modelId="{EDE3EE8B-8D0B-43FC-B3C9-EDDA73CCC2C2}" srcId="{EFFBC635-C1FC-4BC5-93AF-60D3B85185AE}" destId="{3CD2C12A-645B-4693-8D04-3C94EB5B58A0}" srcOrd="2" destOrd="0" parTransId="{7E755F69-D441-4DFA-84D0-9DC95A14E672}" sibTransId="{72D15663-9F77-4529-B46D-31176DEF7318}"/>
    <dgm:cxn modelId="{A4D47B29-7597-4773-9532-61EF5597137D}" type="presParOf" srcId="{420116B1-050E-4C42-BBB6-8525E6C45FDD}" destId="{EAFE02B5-FBC0-4624-89F0-2B84F282BB73}" srcOrd="0" destOrd="0" presId="urn:microsoft.com/office/officeart/2009/3/layout/PlusandMinus"/>
    <dgm:cxn modelId="{27CED242-23C8-4423-B461-16EA53D9737D}" type="presParOf" srcId="{420116B1-050E-4C42-BBB6-8525E6C45FDD}" destId="{D664C244-1722-4D72-8C28-92C4A64F0338}" srcOrd="1" destOrd="0" presId="urn:microsoft.com/office/officeart/2009/3/layout/PlusandMinus"/>
    <dgm:cxn modelId="{D7E0BAA8-6BA4-4364-8772-54F1EBAE6D7A}" type="presParOf" srcId="{420116B1-050E-4C42-BBB6-8525E6C45FDD}" destId="{AF863717-DE63-47B0-876B-8A98E4A60B7F}" srcOrd="2" destOrd="0" presId="urn:microsoft.com/office/officeart/2009/3/layout/PlusandMinus"/>
    <dgm:cxn modelId="{02955B58-3923-4F8A-A195-EC4300C9316F}" type="presParOf" srcId="{420116B1-050E-4C42-BBB6-8525E6C45FDD}" destId="{BB0D63BC-557C-4C4E-A3ED-2240A566C8B1}" srcOrd="3" destOrd="0" presId="urn:microsoft.com/office/officeart/2009/3/layout/PlusandMinus"/>
    <dgm:cxn modelId="{DF3CBDF6-1BA3-4425-953D-8796E2064569}" type="presParOf" srcId="{420116B1-050E-4C42-BBB6-8525E6C45FDD}" destId="{C204021F-DB0C-45F6-B3F7-AB25ADEF70C4}" srcOrd="4" destOrd="0" presId="urn:microsoft.com/office/officeart/2009/3/layout/PlusandMinus"/>
    <dgm:cxn modelId="{F44EC75F-EC62-4A2D-8513-D799BC63B44C}" type="presParOf" srcId="{420116B1-050E-4C42-BBB6-8525E6C45FDD}" destId="{4C5212D7-4523-4C9E-8505-239D7C97820C}"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BB9FE027-EC86-4CB6-B536-36DA2E8241D2}"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119BEABE-37D9-43F5-98B6-1C0E408E5F66}">
      <dgm:prSet phldrT="[Text]"/>
      <dgm:spPr/>
      <dgm:t>
        <a:bodyPr/>
        <a:lstStyle/>
        <a:p>
          <a:r>
            <a:rPr lang="en-GB" dirty="0" smtClean="0"/>
            <a:t>Support development in conjunction with IFRS 9 </a:t>
          </a:r>
          <a:endParaRPr lang="en-GB" dirty="0"/>
        </a:p>
      </dgm:t>
    </dgm:pt>
    <dgm:pt modelId="{3E84672F-C298-4A7E-A761-19E6A516F3BE}" type="parTrans" cxnId="{25E25AC7-7786-4C77-B66C-57A25D275A54}">
      <dgm:prSet/>
      <dgm:spPr/>
      <dgm:t>
        <a:bodyPr/>
        <a:lstStyle/>
        <a:p>
          <a:endParaRPr lang="en-GB"/>
        </a:p>
      </dgm:t>
    </dgm:pt>
    <dgm:pt modelId="{E5007BCC-7347-4E6A-88F7-A553CABF36BB}" type="sibTrans" cxnId="{25E25AC7-7786-4C77-B66C-57A25D275A54}">
      <dgm:prSet/>
      <dgm:spPr/>
      <dgm:t>
        <a:bodyPr/>
        <a:lstStyle/>
        <a:p>
          <a:endParaRPr lang="en-GB"/>
        </a:p>
      </dgm:t>
    </dgm:pt>
    <dgm:pt modelId="{853440D3-A581-418C-8F71-27CADF0C1C9C}">
      <dgm:prSet phldrT="[Text]"/>
      <dgm:spPr/>
      <dgm:t>
        <a:bodyPr/>
        <a:lstStyle/>
        <a:p>
          <a:r>
            <a:rPr lang="en-GB" dirty="0" smtClean="0"/>
            <a:t>Reduction in accounting mismatches</a:t>
          </a:r>
          <a:endParaRPr lang="en-GB" dirty="0"/>
        </a:p>
      </dgm:t>
    </dgm:pt>
    <dgm:pt modelId="{918A0FB5-1E81-4A21-A20A-963D308DD270}" type="parTrans" cxnId="{75186BC8-50AD-4F60-B299-28D61AEA4633}">
      <dgm:prSet/>
      <dgm:spPr/>
      <dgm:t>
        <a:bodyPr/>
        <a:lstStyle/>
        <a:p>
          <a:endParaRPr lang="en-GB"/>
        </a:p>
      </dgm:t>
    </dgm:pt>
    <dgm:pt modelId="{E64492B2-7640-4269-B3EA-BB49728A731B}" type="sibTrans" cxnId="{75186BC8-50AD-4F60-B299-28D61AEA4633}">
      <dgm:prSet/>
      <dgm:spPr/>
      <dgm:t>
        <a:bodyPr/>
        <a:lstStyle/>
        <a:p>
          <a:endParaRPr lang="en-GB"/>
        </a:p>
      </dgm:t>
    </dgm:pt>
    <dgm:pt modelId="{EFFBC635-C1FC-4BC5-93AF-60D3B85185AE}">
      <dgm:prSet phldrT="[Text]"/>
      <dgm:spPr/>
      <dgm:t>
        <a:bodyPr/>
        <a:lstStyle/>
        <a:p>
          <a:r>
            <a:rPr lang="en-GB" dirty="0" smtClean="0"/>
            <a:t>Propose to modify</a:t>
          </a:r>
          <a:endParaRPr lang="en-GB" dirty="0"/>
        </a:p>
      </dgm:t>
    </dgm:pt>
    <dgm:pt modelId="{FF652602-B357-4644-B3F7-E1D804B3B5BD}" type="parTrans" cxnId="{AF821A65-452A-4C2F-8480-4471472EE557}">
      <dgm:prSet/>
      <dgm:spPr/>
      <dgm:t>
        <a:bodyPr/>
        <a:lstStyle/>
        <a:p>
          <a:endParaRPr lang="en-GB"/>
        </a:p>
      </dgm:t>
    </dgm:pt>
    <dgm:pt modelId="{C3228194-FF51-4F62-A3AF-A3E7487CB33C}" type="sibTrans" cxnId="{AF821A65-452A-4C2F-8480-4471472EE557}">
      <dgm:prSet/>
      <dgm:spPr/>
      <dgm:t>
        <a:bodyPr/>
        <a:lstStyle/>
        <a:p>
          <a:endParaRPr lang="en-GB"/>
        </a:p>
      </dgm:t>
    </dgm:pt>
    <dgm:pt modelId="{6B80F361-3087-48C9-91CB-575FE90E602A}">
      <dgm:prSet phldrT="[Text]"/>
      <dgm:spPr/>
      <dgm:t>
        <a:bodyPr/>
        <a:lstStyle/>
        <a:p>
          <a:r>
            <a:rPr lang="en-GB" dirty="0" smtClean="0"/>
            <a:t>Permit designation of insurance contracts – no mandatory OCI</a:t>
          </a:r>
          <a:endParaRPr lang="en-GB" dirty="0"/>
        </a:p>
      </dgm:t>
    </dgm:pt>
    <dgm:pt modelId="{ED5A5630-3E81-43B6-A839-5B56E8CA6784}" type="parTrans" cxnId="{048C58F5-9B8F-46BD-B6F0-3E4E21F0241E}">
      <dgm:prSet/>
      <dgm:spPr/>
      <dgm:t>
        <a:bodyPr/>
        <a:lstStyle/>
        <a:p>
          <a:endParaRPr lang="en-GB"/>
        </a:p>
      </dgm:t>
    </dgm:pt>
    <dgm:pt modelId="{B91B427B-7F83-4AE6-B1D3-9F89539F5D1B}" type="sibTrans" cxnId="{048C58F5-9B8F-46BD-B6F0-3E4E21F0241E}">
      <dgm:prSet/>
      <dgm:spPr/>
      <dgm:t>
        <a:bodyPr/>
        <a:lstStyle/>
        <a:p>
          <a:endParaRPr lang="en-GB"/>
        </a:p>
      </dgm:t>
    </dgm:pt>
    <dgm:pt modelId="{291ABEC7-0483-4263-9564-D50C4ADBDB9C}">
      <dgm:prSet phldrT="[Text]"/>
      <dgm:spPr/>
      <dgm:t>
        <a:bodyPr/>
        <a:lstStyle/>
        <a:p>
          <a:endParaRPr lang="en-GB" dirty="0"/>
        </a:p>
      </dgm:t>
    </dgm:pt>
    <dgm:pt modelId="{C2BE796B-BBF9-4DFF-B65D-43329901FBCF}" type="parTrans" cxnId="{44F1564D-6F66-4BB9-AD04-D039AE59AED9}">
      <dgm:prSet/>
      <dgm:spPr/>
      <dgm:t>
        <a:bodyPr/>
        <a:lstStyle/>
        <a:p>
          <a:endParaRPr lang="en-GB"/>
        </a:p>
      </dgm:t>
    </dgm:pt>
    <dgm:pt modelId="{74DDC049-4C94-4C3D-ACA7-098DDFB20C7B}" type="sibTrans" cxnId="{44F1564D-6F66-4BB9-AD04-D039AE59AED9}">
      <dgm:prSet/>
      <dgm:spPr/>
      <dgm:t>
        <a:bodyPr/>
        <a:lstStyle/>
        <a:p>
          <a:endParaRPr lang="en-GB"/>
        </a:p>
      </dgm:t>
    </dgm:pt>
    <dgm:pt modelId="{002FF3CA-1338-4508-8336-3EDAC2EE22D6}">
      <dgm:prSet phldrT="[Text]"/>
      <dgm:spPr/>
      <dgm:t>
        <a:bodyPr/>
        <a:lstStyle/>
        <a:p>
          <a:endParaRPr lang="en-GB" dirty="0"/>
        </a:p>
      </dgm:t>
    </dgm:pt>
    <dgm:pt modelId="{FBC5B846-5133-4132-890C-067793EC2898}" type="parTrans" cxnId="{431E06A4-2138-4839-AC0A-0B15C348E477}">
      <dgm:prSet/>
      <dgm:spPr/>
      <dgm:t>
        <a:bodyPr/>
        <a:lstStyle/>
        <a:p>
          <a:endParaRPr lang="en-GB"/>
        </a:p>
      </dgm:t>
    </dgm:pt>
    <dgm:pt modelId="{DB2800A5-DCCD-403E-8D1B-2CDCC8DA86BA}" type="sibTrans" cxnId="{431E06A4-2138-4839-AC0A-0B15C348E477}">
      <dgm:prSet/>
      <dgm:spPr/>
      <dgm:t>
        <a:bodyPr/>
        <a:lstStyle/>
        <a:p>
          <a:endParaRPr lang="en-GB"/>
        </a:p>
      </dgm:t>
    </dgm:pt>
    <dgm:pt modelId="{AFD2DAFC-3DF9-4220-B6FD-B38AA1D40372}">
      <dgm:prSet phldrT="[Text]"/>
      <dgm:spPr/>
      <dgm:t>
        <a:bodyPr/>
        <a:lstStyle/>
        <a:p>
          <a:endParaRPr lang="en-GB" dirty="0"/>
        </a:p>
      </dgm:t>
    </dgm:pt>
    <dgm:pt modelId="{A5CA3BC8-32E0-47D4-A732-EBC5698C7104}" type="parTrans" cxnId="{419EB6FA-EFDC-4FF4-9448-A9086AC27935}">
      <dgm:prSet/>
      <dgm:spPr/>
      <dgm:t>
        <a:bodyPr/>
        <a:lstStyle/>
        <a:p>
          <a:endParaRPr lang="en-GB"/>
        </a:p>
      </dgm:t>
    </dgm:pt>
    <dgm:pt modelId="{595902E2-D50B-49CA-B678-B7B6D2FCA632}" type="sibTrans" cxnId="{419EB6FA-EFDC-4FF4-9448-A9086AC27935}">
      <dgm:prSet/>
      <dgm:spPr/>
      <dgm:t>
        <a:bodyPr/>
        <a:lstStyle/>
        <a:p>
          <a:endParaRPr lang="en-GB"/>
        </a:p>
      </dgm:t>
    </dgm:pt>
    <dgm:pt modelId="{0B22A9BF-D882-4E63-AD68-E83D78D49F1E}">
      <dgm:prSet phldrT="[Text]"/>
      <dgm:spPr/>
      <dgm:t>
        <a:bodyPr/>
        <a:lstStyle/>
        <a:p>
          <a:r>
            <a:rPr lang="en-GB" dirty="0" smtClean="0"/>
            <a:t>Unconstrained ability to adopt FV option on assets</a:t>
          </a:r>
          <a:endParaRPr lang="en-GB" dirty="0"/>
        </a:p>
      </dgm:t>
    </dgm:pt>
    <dgm:pt modelId="{134C0065-6287-40EF-8C45-4E4CA3C6FFB1}" type="parTrans" cxnId="{B8042933-7657-45EF-9106-C3583969A189}">
      <dgm:prSet/>
      <dgm:spPr/>
      <dgm:t>
        <a:bodyPr/>
        <a:lstStyle/>
        <a:p>
          <a:endParaRPr lang="en-GB"/>
        </a:p>
      </dgm:t>
    </dgm:pt>
    <dgm:pt modelId="{BB8BF5D3-0F8B-4AF8-9652-F79778CEB46A}" type="sibTrans" cxnId="{B8042933-7657-45EF-9106-C3583969A189}">
      <dgm:prSet/>
      <dgm:spPr/>
      <dgm:t>
        <a:bodyPr/>
        <a:lstStyle/>
        <a:p>
          <a:endParaRPr lang="en-GB"/>
        </a:p>
      </dgm:t>
    </dgm:pt>
    <dgm:pt modelId="{5CF5E2B2-DA32-4C82-A5FC-7F232AA9185C}">
      <dgm:prSet phldrT="[Text]"/>
      <dgm:spPr/>
      <dgm:t>
        <a:bodyPr/>
        <a:lstStyle/>
        <a:p>
          <a:r>
            <a:rPr lang="en-GB" dirty="0" smtClean="0"/>
            <a:t>Failing this, allow presenting in profit or loss changes in insurance contracts accumulated OCI reserve to the extent that they represent gains/losses attributable to the hedged risk</a:t>
          </a:r>
          <a:endParaRPr lang="en-GB" dirty="0"/>
        </a:p>
      </dgm:t>
    </dgm:pt>
    <dgm:pt modelId="{A27763B0-F4A7-47E7-B210-ECFE69696D43}" type="parTrans" cxnId="{FA413474-6C44-47D0-95CE-3B96DA4BA214}">
      <dgm:prSet/>
      <dgm:spPr/>
      <dgm:t>
        <a:bodyPr/>
        <a:lstStyle/>
        <a:p>
          <a:endParaRPr lang="en-GB"/>
        </a:p>
      </dgm:t>
    </dgm:pt>
    <dgm:pt modelId="{A05DB454-FFC8-4F6A-9778-A6E9679C39D2}" type="sibTrans" cxnId="{FA413474-6C44-47D0-95CE-3B96DA4BA214}">
      <dgm:prSet/>
      <dgm:spPr/>
      <dgm:t>
        <a:bodyPr/>
        <a:lstStyle/>
        <a:p>
          <a:endParaRPr lang="en-GB"/>
        </a:p>
      </dgm:t>
    </dgm:pt>
    <dgm:pt modelId="{420116B1-050E-4C42-BBB6-8525E6C45FDD}" type="pres">
      <dgm:prSet presAssocID="{BB9FE027-EC86-4CB6-B536-36DA2E8241D2}" presName="Name0" presStyleCnt="0">
        <dgm:presLayoutVars>
          <dgm:chMax val="2"/>
          <dgm:chPref val="2"/>
          <dgm:dir/>
          <dgm:animOne/>
          <dgm:resizeHandles val="exact"/>
        </dgm:presLayoutVars>
      </dgm:prSet>
      <dgm:spPr/>
      <dgm:t>
        <a:bodyPr/>
        <a:lstStyle/>
        <a:p>
          <a:endParaRPr lang="en-GB"/>
        </a:p>
      </dgm:t>
    </dgm:pt>
    <dgm:pt modelId="{EAFE02B5-FBC0-4624-89F0-2B84F282BB73}" type="pres">
      <dgm:prSet presAssocID="{BB9FE027-EC86-4CB6-B536-36DA2E8241D2}" presName="Background" presStyleLbl="bgImgPlace1" presStyleIdx="0" presStyleCnt="1"/>
      <dgm:spPr>
        <a:solidFill>
          <a:schemeClr val="bg2">
            <a:lumMod val="95000"/>
          </a:schemeClr>
        </a:solidFill>
      </dgm:spPr>
    </dgm:pt>
    <dgm:pt modelId="{D664C244-1722-4D72-8C28-92C4A64F0338}" type="pres">
      <dgm:prSet presAssocID="{BB9FE027-EC86-4CB6-B536-36DA2E8241D2}" presName="ParentText1" presStyleLbl="revTx" presStyleIdx="0" presStyleCnt="2">
        <dgm:presLayoutVars>
          <dgm:chMax val="0"/>
          <dgm:chPref val="0"/>
          <dgm:bulletEnabled val="1"/>
        </dgm:presLayoutVars>
      </dgm:prSet>
      <dgm:spPr/>
      <dgm:t>
        <a:bodyPr/>
        <a:lstStyle/>
        <a:p>
          <a:endParaRPr lang="en-GB"/>
        </a:p>
      </dgm:t>
    </dgm:pt>
    <dgm:pt modelId="{AF863717-DE63-47B0-876B-8A98E4A60B7F}" type="pres">
      <dgm:prSet presAssocID="{BB9FE027-EC86-4CB6-B536-36DA2E8241D2}" presName="ParentText2" presStyleLbl="revTx" presStyleIdx="1" presStyleCnt="2">
        <dgm:presLayoutVars>
          <dgm:chMax val="0"/>
          <dgm:chPref val="0"/>
          <dgm:bulletEnabled val="1"/>
        </dgm:presLayoutVars>
      </dgm:prSet>
      <dgm:spPr/>
      <dgm:t>
        <a:bodyPr/>
        <a:lstStyle/>
        <a:p>
          <a:endParaRPr lang="en-GB"/>
        </a:p>
      </dgm:t>
    </dgm:pt>
    <dgm:pt modelId="{BB0D63BC-557C-4C4E-A3ED-2240A566C8B1}" type="pres">
      <dgm:prSet presAssocID="{BB9FE027-EC86-4CB6-B536-36DA2E8241D2}" presName="Plus" presStyleLbl="alignNode1" presStyleIdx="0" presStyleCnt="2"/>
      <dgm:spPr>
        <a:solidFill>
          <a:schemeClr val="accent6"/>
        </a:solidFill>
        <a:ln>
          <a:solidFill>
            <a:schemeClr val="accent6"/>
          </a:solidFill>
        </a:ln>
      </dgm:spPr>
    </dgm:pt>
    <dgm:pt modelId="{C204021F-DB0C-45F6-B3F7-AB25ADEF70C4}" type="pres">
      <dgm:prSet presAssocID="{BB9FE027-EC86-4CB6-B536-36DA2E8241D2}" presName="Minus" presStyleLbl="alignNode1" presStyleIdx="1" presStyleCnt="2"/>
      <dgm:spPr/>
    </dgm:pt>
    <dgm:pt modelId="{4C5212D7-4523-4C9E-8505-239D7C97820C}" type="pres">
      <dgm:prSet presAssocID="{BB9FE027-EC86-4CB6-B536-36DA2E8241D2}" presName="Divider" presStyleLbl="parChTrans1D1" presStyleIdx="0" presStyleCnt="1"/>
      <dgm:spPr/>
    </dgm:pt>
  </dgm:ptLst>
  <dgm:cxnLst>
    <dgm:cxn modelId="{D0CF976B-A2A7-4DF1-ACF0-6A477C30FFB0}" type="presOf" srcId="{5CF5E2B2-DA32-4C82-A5FC-7F232AA9185C}" destId="{AF863717-DE63-47B0-876B-8A98E4A60B7F}" srcOrd="0" destOrd="2" presId="urn:microsoft.com/office/officeart/2009/3/layout/PlusandMinus"/>
    <dgm:cxn modelId="{1E8F62D2-64B4-4818-A229-6401724EEA45}" type="presOf" srcId="{EFFBC635-C1FC-4BC5-93AF-60D3B85185AE}" destId="{AF863717-DE63-47B0-876B-8A98E4A60B7F}" srcOrd="0" destOrd="0" presId="urn:microsoft.com/office/officeart/2009/3/layout/PlusandMinus"/>
    <dgm:cxn modelId="{75186BC8-50AD-4F60-B299-28D61AEA4633}" srcId="{119BEABE-37D9-43F5-98B6-1C0E408E5F66}" destId="{853440D3-A581-418C-8F71-27CADF0C1C9C}" srcOrd="0" destOrd="0" parTransId="{918A0FB5-1E81-4A21-A20A-963D308DD270}" sibTransId="{E64492B2-7640-4269-B3EA-BB49728A731B}"/>
    <dgm:cxn modelId="{C1C69B50-806B-4670-9115-FEDEAF2BA172}" type="presOf" srcId="{BB9FE027-EC86-4CB6-B536-36DA2E8241D2}" destId="{420116B1-050E-4C42-BBB6-8525E6C45FDD}" srcOrd="0" destOrd="0" presId="urn:microsoft.com/office/officeart/2009/3/layout/PlusandMinus"/>
    <dgm:cxn modelId="{8BCC7242-E8D7-46EE-AAD1-57A8D32CC69D}" type="presOf" srcId="{853440D3-A581-418C-8F71-27CADF0C1C9C}" destId="{D664C244-1722-4D72-8C28-92C4A64F0338}" srcOrd="0" destOrd="1" presId="urn:microsoft.com/office/officeart/2009/3/layout/PlusandMinus"/>
    <dgm:cxn modelId="{E1DF32FA-9EE4-4CC8-9EEE-C309B78E0C32}" type="presOf" srcId="{119BEABE-37D9-43F5-98B6-1C0E408E5F66}" destId="{D664C244-1722-4D72-8C28-92C4A64F0338}" srcOrd="0" destOrd="0" presId="urn:microsoft.com/office/officeart/2009/3/layout/PlusandMinus"/>
    <dgm:cxn modelId="{CD04A7D4-E3E4-4BA4-95A8-165BEE7ED959}" type="presOf" srcId="{6B80F361-3087-48C9-91CB-575FE90E602A}" destId="{AF863717-DE63-47B0-876B-8A98E4A60B7F}" srcOrd="0" destOrd="1" presId="urn:microsoft.com/office/officeart/2009/3/layout/PlusandMinus"/>
    <dgm:cxn modelId="{B8042933-7657-45EF-9106-C3583969A189}" srcId="{EFFBC635-C1FC-4BC5-93AF-60D3B85185AE}" destId="{0B22A9BF-D882-4E63-AD68-E83D78D49F1E}" srcOrd="2" destOrd="0" parTransId="{134C0065-6287-40EF-8C45-4E4CA3C6FFB1}" sibTransId="{BB8BF5D3-0F8B-4AF8-9652-F79778CEB46A}"/>
    <dgm:cxn modelId="{44F1564D-6F66-4BB9-AD04-D039AE59AED9}" srcId="{002FF3CA-1338-4508-8336-3EDAC2EE22D6}" destId="{291ABEC7-0483-4263-9564-D50C4ADBDB9C}" srcOrd="0" destOrd="0" parTransId="{C2BE796B-BBF9-4DFF-B65D-43329901FBCF}" sibTransId="{74DDC049-4C94-4C3D-ACA7-098DDFB20C7B}"/>
    <dgm:cxn modelId="{25E25AC7-7786-4C77-B66C-57A25D275A54}" srcId="{BB9FE027-EC86-4CB6-B536-36DA2E8241D2}" destId="{119BEABE-37D9-43F5-98B6-1C0E408E5F66}" srcOrd="0" destOrd="0" parTransId="{3E84672F-C298-4A7E-A761-19E6A516F3BE}" sibTransId="{E5007BCC-7347-4E6A-88F7-A553CABF36BB}"/>
    <dgm:cxn modelId="{AF821A65-452A-4C2F-8480-4471472EE557}" srcId="{BB9FE027-EC86-4CB6-B536-36DA2E8241D2}" destId="{EFFBC635-C1FC-4BC5-93AF-60D3B85185AE}" srcOrd="1" destOrd="0" parTransId="{FF652602-B357-4644-B3F7-E1D804B3B5BD}" sibTransId="{C3228194-FF51-4F62-A3AF-A3E7487CB33C}"/>
    <dgm:cxn modelId="{48CBC8C7-C038-4EB6-86D1-BB04BEFE2691}" type="presOf" srcId="{AFD2DAFC-3DF9-4220-B6FD-B38AA1D40372}" destId="{AF863717-DE63-47B0-876B-8A98E4A60B7F}" srcOrd="0" destOrd="4" presId="urn:microsoft.com/office/officeart/2009/3/layout/PlusandMinus"/>
    <dgm:cxn modelId="{0D367720-2B59-401B-ACFA-AC2EFCE800FF}" type="presOf" srcId="{0B22A9BF-D882-4E63-AD68-E83D78D49F1E}" destId="{AF863717-DE63-47B0-876B-8A98E4A60B7F}" srcOrd="0" destOrd="3" presId="urn:microsoft.com/office/officeart/2009/3/layout/PlusandMinus"/>
    <dgm:cxn modelId="{FA413474-6C44-47D0-95CE-3B96DA4BA214}" srcId="{EFFBC635-C1FC-4BC5-93AF-60D3B85185AE}" destId="{5CF5E2B2-DA32-4C82-A5FC-7F232AA9185C}" srcOrd="1" destOrd="0" parTransId="{A27763B0-F4A7-47E7-B210-ECFE69696D43}" sibTransId="{A05DB454-FFC8-4F6A-9778-A6E9679C39D2}"/>
    <dgm:cxn modelId="{431E06A4-2138-4839-AC0A-0B15C348E477}" srcId="{BB9FE027-EC86-4CB6-B536-36DA2E8241D2}" destId="{002FF3CA-1338-4508-8336-3EDAC2EE22D6}" srcOrd="2" destOrd="0" parTransId="{FBC5B846-5133-4132-890C-067793EC2898}" sibTransId="{DB2800A5-DCCD-403E-8D1B-2CDCC8DA86BA}"/>
    <dgm:cxn modelId="{048C58F5-9B8F-46BD-B6F0-3E4E21F0241E}" srcId="{EFFBC635-C1FC-4BC5-93AF-60D3B85185AE}" destId="{6B80F361-3087-48C9-91CB-575FE90E602A}" srcOrd="0" destOrd="0" parTransId="{ED5A5630-3E81-43B6-A839-5B56E8CA6784}" sibTransId="{B91B427B-7F83-4AE6-B1D3-9F89539F5D1B}"/>
    <dgm:cxn modelId="{419EB6FA-EFDC-4FF4-9448-A9086AC27935}" srcId="{EFFBC635-C1FC-4BC5-93AF-60D3B85185AE}" destId="{AFD2DAFC-3DF9-4220-B6FD-B38AA1D40372}" srcOrd="3" destOrd="0" parTransId="{A5CA3BC8-32E0-47D4-A732-EBC5698C7104}" sibTransId="{595902E2-D50B-49CA-B678-B7B6D2FCA632}"/>
    <dgm:cxn modelId="{AEE38BBA-A78F-4042-87F6-314AAEDEE57C}" type="presParOf" srcId="{420116B1-050E-4C42-BBB6-8525E6C45FDD}" destId="{EAFE02B5-FBC0-4624-89F0-2B84F282BB73}" srcOrd="0" destOrd="0" presId="urn:microsoft.com/office/officeart/2009/3/layout/PlusandMinus"/>
    <dgm:cxn modelId="{A22C6ACF-9C51-4C3A-BE1A-FFE6E592E46F}" type="presParOf" srcId="{420116B1-050E-4C42-BBB6-8525E6C45FDD}" destId="{D664C244-1722-4D72-8C28-92C4A64F0338}" srcOrd="1" destOrd="0" presId="urn:microsoft.com/office/officeart/2009/3/layout/PlusandMinus"/>
    <dgm:cxn modelId="{6076081D-73D3-4471-882F-EC15C691203F}" type="presParOf" srcId="{420116B1-050E-4C42-BBB6-8525E6C45FDD}" destId="{AF863717-DE63-47B0-876B-8A98E4A60B7F}" srcOrd="2" destOrd="0" presId="urn:microsoft.com/office/officeart/2009/3/layout/PlusandMinus"/>
    <dgm:cxn modelId="{D8529698-DA09-46FE-95F4-9CD39434A37B}" type="presParOf" srcId="{420116B1-050E-4C42-BBB6-8525E6C45FDD}" destId="{BB0D63BC-557C-4C4E-A3ED-2240A566C8B1}" srcOrd="3" destOrd="0" presId="urn:microsoft.com/office/officeart/2009/3/layout/PlusandMinus"/>
    <dgm:cxn modelId="{7D50C92C-1A31-426F-BD12-8B9403F5404E}" type="presParOf" srcId="{420116B1-050E-4C42-BBB6-8525E6C45FDD}" destId="{C204021F-DB0C-45F6-B3F7-AB25ADEF70C4}" srcOrd="4" destOrd="0" presId="urn:microsoft.com/office/officeart/2009/3/layout/PlusandMinus"/>
    <dgm:cxn modelId="{686CB037-4A2C-424F-8079-B4998186FE7D}" type="presParOf" srcId="{420116B1-050E-4C42-BBB6-8525E6C45FDD}" destId="{4C5212D7-4523-4C9E-8505-239D7C97820C}"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D7B492C5-8B5D-467A-9C1D-09EDF1117560}" type="doc">
      <dgm:prSet loTypeId="urn:microsoft.com/office/officeart/2005/8/layout/chart3" loCatId="relationship" qsTypeId="urn:microsoft.com/office/officeart/2005/8/quickstyle/simple1" qsCatId="simple" csTypeId="urn:microsoft.com/office/officeart/2005/8/colors/accent1_2" csCatId="accent1" phldr="1"/>
      <dgm:spPr/>
    </dgm:pt>
    <dgm:pt modelId="{897F73BF-5675-4C61-99C2-69ABC196155B}">
      <dgm:prSet phldrT="[Text]" custT="1"/>
      <dgm:spPr>
        <a:solidFill>
          <a:schemeClr val="tx2">
            <a:lumMod val="20000"/>
            <a:lumOff val="80000"/>
          </a:schemeClr>
        </a:solidFill>
      </dgm:spPr>
      <dgm:t>
        <a:bodyPr/>
        <a:lstStyle/>
        <a:p>
          <a:r>
            <a:rPr lang="en-GB" sz="1200" dirty="0" smtClean="0">
              <a:solidFill>
                <a:schemeClr val="tx2"/>
              </a:solidFill>
            </a:rPr>
            <a:t>CF2: 90% of the value of underlying assets</a:t>
          </a:r>
          <a:endParaRPr lang="en-GB" sz="1200" dirty="0">
            <a:solidFill>
              <a:schemeClr val="tx2"/>
            </a:solidFill>
          </a:endParaRPr>
        </a:p>
      </dgm:t>
    </dgm:pt>
    <dgm:pt modelId="{93B3E728-45A5-4082-A5ED-F2AD712D7CC8}" type="parTrans" cxnId="{6FD44983-04EF-47D5-80B0-9A65BAF382F3}">
      <dgm:prSet/>
      <dgm:spPr/>
      <dgm:t>
        <a:bodyPr/>
        <a:lstStyle/>
        <a:p>
          <a:endParaRPr lang="en-GB"/>
        </a:p>
      </dgm:t>
    </dgm:pt>
    <dgm:pt modelId="{06E0E7A8-9B2B-4D76-AEAB-E8A921661EA9}" type="sibTrans" cxnId="{6FD44983-04EF-47D5-80B0-9A65BAF382F3}">
      <dgm:prSet/>
      <dgm:spPr/>
      <dgm:t>
        <a:bodyPr/>
        <a:lstStyle/>
        <a:p>
          <a:endParaRPr lang="en-GB"/>
        </a:p>
      </dgm:t>
    </dgm:pt>
    <dgm:pt modelId="{75BBD391-F2A3-40E1-9B5C-987EBCADD61E}">
      <dgm:prSet phldrT="[Text]" custT="1"/>
      <dgm:spPr>
        <a:solidFill>
          <a:schemeClr val="tx2">
            <a:lumMod val="60000"/>
            <a:lumOff val="40000"/>
          </a:schemeClr>
        </a:solidFill>
      </dgm:spPr>
      <dgm:t>
        <a:bodyPr/>
        <a:lstStyle/>
        <a:p>
          <a:r>
            <a:rPr lang="en-GB" sz="1200" dirty="0" smtClean="0"/>
            <a:t>CF3: Value of the option to maturity</a:t>
          </a:r>
          <a:endParaRPr lang="en-GB" sz="1200" dirty="0"/>
        </a:p>
      </dgm:t>
    </dgm:pt>
    <dgm:pt modelId="{756D050E-E322-47A8-A5D8-3CA9402CC786}" type="parTrans" cxnId="{207C4FDD-4C35-4038-B51B-C9481BD1CBE4}">
      <dgm:prSet/>
      <dgm:spPr/>
      <dgm:t>
        <a:bodyPr/>
        <a:lstStyle/>
        <a:p>
          <a:endParaRPr lang="en-GB"/>
        </a:p>
      </dgm:t>
    </dgm:pt>
    <dgm:pt modelId="{0334CD1F-B43D-4BF9-A3D8-696C3FC0B7C4}" type="sibTrans" cxnId="{207C4FDD-4C35-4038-B51B-C9481BD1CBE4}">
      <dgm:prSet/>
      <dgm:spPr/>
      <dgm:t>
        <a:bodyPr/>
        <a:lstStyle/>
        <a:p>
          <a:endParaRPr lang="en-GB"/>
        </a:p>
      </dgm:t>
    </dgm:pt>
    <dgm:pt modelId="{16330427-9F18-4376-9787-149CB8142512}">
      <dgm:prSet phldrT="[Text]" custT="1"/>
      <dgm:spPr>
        <a:solidFill>
          <a:schemeClr val="accent2"/>
        </a:solidFill>
      </dgm:spPr>
      <dgm:t>
        <a:bodyPr/>
        <a:lstStyle/>
        <a:p>
          <a:r>
            <a:rPr lang="en-GB" sz="1200" dirty="0" smtClean="0"/>
            <a:t>CF1: death benefit of CU 4,000</a:t>
          </a:r>
          <a:endParaRPr lang="en-GB" sz="1200" dirty="0"/>
        </a:p>
      </dgm:t>
    </dgm:pt>
    <dgm:pt modelId="{3B522605-F6EC-43F4-A3DD-1F468D679A37}" type="parTrans" cxnId="{422904D2-D763-49DD-84D3-2324177F6B69}">
      <dgm:prSet/>
      <dgm:spPr/>
      <dgm:t>
        <a:bodyPr/>
        <a:lstStyle/>
        <a:p>
          <a:endParaRPr lang="en-GB"/>
        </a:p>
      </dgm:t>
    </dgm:pt>
    <dgm:pt modelId="{8B367932-14F0-4491-A9E7-A31C57C07A33}" type="sibTrans" cxnId="{422904D2-D763-49DD-84D3-2324177F6B69}">
      <dgm:prSet/>
      <dgm:spPr/>
      <dgm:t>
        <a:bodyPr/>
        <a:lstStyle/>
        <a:p>
          <a:endParaRPr lang="en-GB"/>
        </a:p>
      </dgm:t>
    </dgm:pt>
    <dgm:pt modelId="{A6DD4C3F-3AE8-4744-9AD4-AA80C2A2C647}" type="pres">
      <dgm:prSet presAssocID="{D7B492C5-8B5D-467A-9C1D-09EDF1117560}" presName="compositeShape" presStyleCnt="0">
        <dgm:presLayoutVars>
          <dgm:chMax val="7"/>
          <dgm:dir/>
          <dgm:resizeHandles val="exact"/>
        </dgm:presLayoutVars>
      </dgm:prSet>
      <dgm:spPr/>
    </dgm:pt>
    <dgm:pt modelId="{B37FCBA1-AE4A-4BE8-B5DB-B54A3789CFF6}" type="pres">
      <dgm:prSet presAssocID="{D7B492C5-8B5D-467A-9C1D-09EDF1117560}" presName="wedge1" presStyleLbl="node1" presStyleIdx="0" presStyleCnt="3" custLinFactNeighborX="-11004" custLinFactNeighborY="-3501"/>
      <dgm:spPr/>
      <dgm:t>
        <a:bodyPr/>
        <a:lstStyle/>
        <a:p>
          <a:endParaRPr lang="en-GB"/>
        </a:p>
      </dgm:t>
    </dgm:pt>
    <dgm:pt modelId="{FEDB5D4A-9D30-4336-BF86-A2AF56E9294B}" type="pres">
      <dgm:prSet presAssocID="{D7B492C5-8B5D-467A-9C1D-09EDF1117560}" presName="wedge1Tx" presStyleLbl="node1" presStyleIdx="0" presStyleCnt="3">
        <dgm:presLayoutVars>
          <dgm:chMax val="0"/>
          <dgm:chPref val="0"/>
          <dgm:bulletEnabled val="1"/>
        </dgm:presLayoutVars>
      </dgm:prSet>
      <dgm:spPr/>
      <dgm:t>
        <a:bodyPr/>
        <a:lstStyle/>
        <a:p>
          <a:endParaRPr lang="en-GB"/>
        </a:p>
      </dgm:t>
    </dgm:pt>
    <dgm:pt modelId="{759F1218-489A-4E5E-B242-67555B41FAC7}" type="pres">
      <dgm:prSet presAssocID="{D7B492C5-8B5D-467A-9C1D-09EDF1117560}" presName="wedge2" presStyleLbl="node1" presStyleIdx="1" presStyleCnt="3" custLinFactNeighborX="-6002" custLinFactNeighborY="-5002"/>
      <dgm:spPr/>
      <dgm:t>
        <a:bodyPr/>
        <a:lstStyle/>
        <a:p>
          <a:endParaRPr lang="en-GB"/>
        </a:p>
      </dgm:t>
    </dgm:pt>
    <dgm:pt modelId="{43717601-A40E-4F53-90E3-0C61A718A8F9}" type="pres">
      <dgm:prSet presAssocID="{D7B492C5-8B5D-467A-9C1D-09EDF1117560}" presName="wedge2Tx" presStyleLbl="node1" presStyleIdx="1" presStyleCnt="3">
        <dgm:presLayoutVars>
          <dgm:chMax val="0"/>
          <dgm:chPref val="0"/>
          <dgm:bulletEnabled val="1"/>
        </dgm:presLayoutVars>
      </dgm:prSet>
      <dgm:spPr/>
      <dgm:t>
        <a:bodyPr/>
        <a:lstStyle/>
        <a:p>
          <a:endParaRPr lang="en-GB"/>
        </a:p>
      </dgm:t>
    </dgm:pt>
    <dgm:pt modelId="{9CC9D7B2-CE94-4887-B53D-CDBEEEE758A8}" type="pres">
      <dgm:prSet presAssocID="{D7B492C5-8B5D-467A-9C1D-09EDF1117560}" presName="wedge3" presStyleLbl="node1" presStyleIdx="2" presStyleCnt="3" custLinFactNeighborX="-6091" custLinFactNeighborY="-6094"/>
      <dgm:spPr/>
      <dgm:t>
        <a:bodyPr/>
        <a:lstStyle/>
        <a:p>
          <a:endParaRPr lang="en-GB"/>
        </a:p>
      </dgm:t>
    </dgm:pt>
    <dgm:pt modelId="{B80D492B-419A-40C1-B6BB-4F046ED64B33}" type="pres">
      <dgm:prSet presAssocID="{D7B492C5-8B5D-467A-9C1D-09EDF1117560}" presName="wedge3Tx" presStyleLbl="node1" presStyleIdx="2" presStyleCnt="3">
        <dgm:presLayoutVars>
          <dgm:chMax val="0"/>
          <dgm:chPref val="0"/>
          <dgm:bulletEnabled val="1"/>
        </dgm:presLayoutVars>
      </dgm:prSet>
      <dgm:spPr/>
      <dgm:t>
        <a:bodyPr/>
        <a:lstStyle/>
        <a:p>
          <a:endParaRPr lang="en-GB"/>
        </a:p>
      </dgm:t>
    </dgm:pt>
  </dgm:ptLst>
  <dgm:cxnLst>
    <dgm:cxn modelId="{7EA1CF5A-7FEC-499A-9E53-67DD0DEF4158}" type="presOf" srcId="{75BBD391-F2A3-40E1-9B5C-987EBCADD61E}" destId="{759F1218-489A-4E5E-B242-67555B41FAC7}" srcOrd="0" destOrd="0" presId="urn:microsoft.com/office/officeart/2005/8/layout/chart3"/>
    <dgm:cxn modelId="{4F6DFF31-8212-4CB1-8785-11EC5E17CA58}" type="presOf" srcId="{D7B492C5-8B5D-467A-9C1D-09EDF1117560}" destId="{A6DD4C3F-3AE8-4744-9AD4-AA80C2A2C647}" srcOrd="0" destOrd="0" presId="urn:microsoft.com/office/officeart/2005/8/layout/chart3"/>
    <dgm:cxn modelId="{C6214951-8B14-4536-8964-656199F1E920}" type="presOf" srcId="{16330427-9F18-4376-9787-149CB8142512}" destId="{9CC9D7B2-CE94-4887-B53D-CDBEEEE758A8}" srcOrd="0" destOrd="0" presId="urn:microsoft.com/office/officeart/2005/8/layout/chart3"/>
    <dgm:cxn modelId="{93CE81D9-BD72-42BE-BCF7-F20960996634}" type="presOf" srcId="{16330427-9F18-4376-9787-149CB8142512}" destId="{B80D492B-419A-40C1-B6BB-4F046ED64B33}" srcOrd="1" destOrd="0" presId="urn:microsoft.com/office/officeart/2005/8/layout/chart3"/>
    <dgm:cxn modelId="{6FD44983-04EF-47D5-80B0-9A65BAF382F3}" srcId="{D7B492C5-8B5D-467A-9C1D-09EDF1117560}" destId="{897F73BF-5675-4C61-99C2-69ABC196155B}" srcOrd="0" destOrd="0" parTransId="{93B3E728-45A5-4082-A5ED-F2AD712D7CC8}" sibTransId="{06E0E7A8-9B2B-4D76-AEAB-E8A921661EA9}"/>
    <dgm:cxn modelId="{4ECFB81A-AE69-4683-B144-8B95A6D60B39}" type="presOf" srcId="{897F73BF-5675-4C61-99C2-69ABC196155B}" destId="{FEDB5D4A-9D30-4336-BF86-A2AF56E9294B}" srcOrd="1" destOrd="0" presId="urn:microsoft.com/office/officeart/2005/8/layout/chart3"/>
    <dgm:cxn modelId="{422904D2-D763-49DD-84D3-2324177F6B69}" srcId="{D7B492C5-8B5D-467A-9C1D-09EDF1117560}" destId="{16330427-9F18-4376-9787-149CB8142512}" srcOrd="2" destOrd="0" parTransId="{3B522605-F6EC-43F4-A3DD-1F468D679A37}" sibTransId="{8B367932-14F0-4491-A9E7-A31C57C07A33}"/>
    <dgm:cxn modelId="{C92197DC-8EBC-4C0D-AF62-8812B01A63F1}" type="presOf" srcId="{75BBD391-F2A3-40E1-9B5C-987EBCADD61E}" destId="{43717601-A40E-4F53-90E3-0C61A718A8F9}" srcOrd="1" destOrd="0" presId="urn:microsoft.com/office/officeart/2005/8/layout/chart3"/>
    <dgm:cxn modelId="{8BAF6B86-0247-439A-A252-D8041FED9519}" type="presOf" srcId="{897F73BF-5675-4C61-99C2-69ABC196155B}" destId="{B37FCBA1-AE4A-4BE8-B5DB-B54A3789CFF6}" srcOrd="0" destOrd="0" presId="urn:microsoft.com/office/officeart/2005/8/layout/chart3"/>
    <dgm:cxn modelId="{207C4FDD-4C35-4038-B51B-C9481BD1CBE4}" srcId="{D7B492C5-8B5D-467A-9C1D-09EDF1117560}" destId="{75BBD391-F2A3-40E1-9B5C-987EBCADD61E}" srcOrd="1" destOrd="0" parTransId="{756D050E-E322-47A8-A5D8-3CA9402CC786}" sibTransId="{0334CD1F-B43D-4BF9-A3D8-696C3FC0B7C4}"/>
    <dgm:cxn modelId="{A95110DB-0E1B-49DE-950D-0C704E8F55BB}" type="presParOf" srcId="{A6DD4C3F-3AE8-4744-9AD4-AA80C2A2C647}" destId="{B37FCBA1-AE4A-4BE8-B5DB-B54A3789CFF6}" srcOrd="0" destOrd="0" presId="urn:microsoft.com/office/officeart/2005/8/layout/chart3"/>
    <dgm:cxn modelId="{1C0503C5-2E8C-474C-880B-30D8512A201A}" type="presParOf" srcId="{A6DD4C3F-3AE8-4744-9AD4-AA80C2A2C647}" destId="{FEDB5D4A-9D30-4336-BF86-A2AF56E9294B}" srcOrd="1" destOrd="0" presId="urn:microsoft.com/office/officeart/2005/8/layout/chart3"/>
    <dgm:cxn modelId="{FBD5C571-159C-41E1-84CF-B87BAAE3AED4}" type="presParOf" srcId="{A6DD4C3F-3AE8-4744-9AD4-AA80C2A2C647}" destId="{759F1218-489A-4E5E-B242-67555B41FAC7}" srcOrd="2" destOrd="0" presId="urn:microsoft.com/office/officeart/2005/8/layout/chart3"/>
    <dgm:cxn modelId="{DAA3A88A-6A64-4493-98DA-AED83EDF9328}" type="presParOf" srcId="{A6DD4C3F-3AE8-4744-9AD4-AA80C2A2C647}" destId="{43717601-A40E-4F53-90E3-0C61A718A8F9}" srcOrd="3" destOrd="0" presId="urn:microsoft.com/office/officeart/2005/8/layout/chart3"/>
    <dgm:cxn modelId="{4D4CCA70-55E8-4985-8997-33B138A54184}" type="presParOf" srcId="{A6DD4C3F-3AE8-4744-9AD4-AA80C2A2C647}" destId="{9CC9D7B2-CE94-4887-B53D-CDBEEEE758A8}" srcOrd="4" destOrd="0" presId="urn:microsoft.com/office/officeart/2005/8/layout/chart3"/>
    <dgm:cxn modelId="{093EF868-3790-480B-B022-2379844CF93E}" type="presParOf" srcId="{A6DD4C3F-3AE8-4744-9AD4-AA80C2A2C647}" destId="{B80D492B-419A-40C1-B6BB-4F046ED64B33}" srcOrd="5" destOrd="0" presId="urn:microsoft.com/office/officeart/2005/8/layout/chart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5.xml><?xml version="1.0" encoding="utf-8"?>
<dgm:dataModel xmlns:dgm="http://schemas.openxmlformats.org/drawingml/2006/diagram" xmlns:a="http://schemas.openxmlformats.org/drawingml/2006/main">
  <dgm:ptLst>
    <dgm:pt modelId="{BB9FE027-EC86-4CB6-B536-36DA2E8241D2}"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119BEABE-37D9-43F5-98B6-1C0E408E5F66}">
      <dgm:prSet phldrT="[Text]" custT="1"/>
      <dgm:spPr/>
      <dgm:t>
        <a:bodyPr/>
        <a:lstStyle/>
        <a:p>
          <a:r>
            <a:rPr lang="en-GB" sz="2400" dirty="0" smtClean="0"/>
            <a:t>Agree that economically matched asset-liability cash flows should be faithfully represented</a:t>
          </a:r>
          <a:endParaRPr lang="en-GB" sz="2400" dirty="0"/>
        </a:p>
      </dgm:t>
    </dgm:pt>
    <dgm:pt modelId="{3E84672F-C298-4A7E-A761-19E6A516F3BE}" type="parTrans" cxnId="{25E25AC7-7786-4C77-B66C-57A25D275A54}">
      <dgm:prSet/>
      <dgm:spPr/>
      <dgm:t>
        <a:bodyPr/>
        <a:lstStyle/>
        <a:p>
          <a:endParaRPr lang="en-GB"/>
        </a:p>
      </dgm:t>
    </dgm:pt>
    <dgm:pt modelId="{E5007BCC-7347-4E6A-88F7-A553CABF36BB}" type="sibTrans" cxnId="{25E25AC7-7786-4C77-B66C-57A25D275A54}">
      <dgm:prSet/>
      <dgm:spPr/>
      <dgm:t>
        <a:bodyPr/>
        <a:lstStyle/>
        <a:p>
          <a:endParaRPr lang="en-GB"/>
        </a:p>
      </dgm:t>
    </dgm:pt>
    <dgm:pt modelId="{EFFBC635-C1FC-4BC5-93AF-60D3B85185AE}">
      <dgm:prSet phldrT="[Text]"/>
      <dgm:spPr/>
      <dgm:t>
        <a:bodyPr/>
        <a:lstStyle/>
        <a:p>
          <a:r>
            <a:rPr lang="en-GB" dirty="0" smtClean="0"/>
            <a:t>Propose to modify</a:t>
          </a:r>
          <a:endParaRPr lang="en-GB" dirty="0"/>
        </a:p>
      </dgm:t>
    </dgm:pt>
    <dgm:pt modelId="{FF652602-B357-4644-B3F7-E1D804B3B5BD}" type="parTrans" cxnId="{AF821A65-452A-4C2F-8480-4471472EE557}">
      <dgm:prSet/>
      <dgm:spPr/>
      <dgm:t>
        <a:bodyPr/>
        <a:lstStyle/>
        <a:p>
          <a:endParaRPr lang="en-GB"/>
        </a:p>
      </dgm:t>
    </dgm:pt>
    <dgm:pt modelId="{C3228194-FF51-4F62-A3AF-A3E7487CB33C}" type="sibTrans" cxnId="{AF821A65-452A-4C2F-8480-4471472EE557}">
      <dgm:prSet/>
      <dgm:spPr/>
      <dgm:t>
        <a:bodyPr/>
        <a:lstStyle/>
        <a:p>
          <a:endParaRPr lang="en-GB"/>
        </a:p>
      </dgm:t>
    </dgm:pt>
    <dgm:pt modelId="{6B80F361-3087-48C9-91CB-575FE90E602A}">
      <dgm:prSet phldrT="[Text]"/>
      <dgm:spPr/>
      <dgm:t>
        <a:bodyPr/>
        <a:lstStyle/>
        <a:p>
          <a:r>
            <a:rPr lang="en-GB" dirty="0" smtClean="0"/>
            <a:t>Abandon the mirroring approach decomposition</a:t>
          </a:r>
          <a:endParaRPr lang="en-GB" dirty="0"/>
        </a:p>
      </dgm:t>
    </dgm:pt>
    <dgm:pt modelId="{ED5A5630-3E81-43B6-A839-5B56E8CA6784}" type="parTrans" cxnId="{048C58F5-9B8F-46BD-B6F0-3E4E21F0241E}">
      <dgm:prSet/>
      <dgm:spPr/>
      <dgm:t>
        <a:bodyPr/>
        <a:lstStyle/>
        <a:p>
          <a:endParaRPr lang="en-GB"/>
        </a:p>
      </dgm:t>
    </dgm:pt>
    <dgm:pt modelId="{B91B427B-7F83-4AE6-B1D3-9F89539F5D1B}" type="sibTrans" cxnId="{048C58F5-9B8F-46BD-B6F0-3E4E21F0241E}">
      <dgm:prSet/>
      <dgm:spPr/>
      <dgm:t>
        <a:bodyPr/>
        <a:lstStyle/>
        <a:p>
          <a:endParaRPr lang="en-GB"/>
        </a:p>
      </dgm:t>
    </dgm:pt>
    <dgm:pt modelId="{BBC84365-E0B5-4213-8BF8-C48F01DFA35B}">
      <dgm:prSet phldrT="[Text]"/>
      <dgm:spPr/>
      <dgm:t>
        <a:bodyPr/>
        <a:lstStyle/>
        <a:p>
          <a:r>
            <a:rPr lang="en-GB" dirty="0" smtClean="0"/>
            <a:t>Replace it with a BBA valuation modified in two areas:</a:t>
          </a:r>
          <a:endParaRPr lang="en-GB" dirty="0"/>
        </a:p>
      </dgm:t>
    </dgm:pt>
    <dgm:pt modelId="{7A253E65-0C74-42E9-860B-28C85C727BF4}" type="parTrans" cxnId="{96C09823-6D75-41E3-9474-112D24706727}">
      <dgm:prSet/>
      <dgm:spPr/>
    </dgm:pt>
    <dgm:pt modelId="{B14EC6E0-61AD-44D3-A84D-1E0A7761FACB}" type="sibTrans" cxnId="{96C09823-6D75-41E3-9474-112D24706727}">
      <dgm:prSet/>
      <dgm:spPr/>
    </dgm:pt>
    <dgm:pt modelId="{FCA91375-3219-46FF-9BE5-91A150469EAB}">
      <dgm:prSet phldrT="[Text]"/>
      <dgm:spPr/>
      <dgm:t>
        <a:bodyPr/>
        <a:lstStyle/>
        <a:p>
          <a:r>
            <a:rPr lang="en-GB" dirty="0" smtClean="0"/>
            <a:t>Discount rate should mirror the “book yield” of the underlying items; and</a:t>
          </a:r>
          <a:endParaRPr lang="en-GB" dirty="0"/>
        </a:p>
      </dgm:t>
    </dgm:pt>
    <dgm:pt modelId="{D540DA83-CD2E-4172-AC96-5E0FB79E4A71}" type="parTrans" cxnId="{3FFCEF6D-B4F3-48AC-A78A-D0C52BC130B5}">
      <dgm:prSet/>
      <dgm:spPr/>
    </dgm:pt>
    <dgm:pt modelId="{B12872A2-EB01-40F2-ABF1-B3340D76C8CA}" type="sibTrans" cxnId="{3FFCEF6D-B4F3-48AC-A78A-D0C52BC130B5}">
      <dgm:prSet/>
      <dgm:spPr/>
    </dgm:pt>
    <dgm:pt modelId="{854D3C3A-09E6-4845-95CC-E1AE1B941A62}">
      <dgm:prSet phldrT="[Text]"/>
      <dgm:spPr/>
      <dgm:t>
        <a:bodyPr/>
        <a:lstStyle/>
        <a:p>
          <a:r>
            <a:rPr lang="en-GB" dirty="0" smtClean="0"/>
            <a:t>The CSM should be unlocked with inclusion of expected returns from underlying items not captured in the liability (insurer’s share)</a:t>
          </a:r>
          <a:endParaRPr lang="en-GB" dirty="0"/>
        </a:p>
      </dgm:t>
    </dgm:pt>
    <dgm:pt modelId="{3C636A93-0835-439C-8640-F348656BFD18}" type="parTrans" cxnId="{8A7E6B73-4293-4672-8F04-D624BB02EB96}">
      <dgm:prSet/>
      <dgm:spPr/>
    </dgm:pt>
    <dgm:pt modelId="{EFAEBDBE-49C7-42C6-9B71-C63183F55E5A}" type="sibTrans" cxnId="{8A7E6B73-4293-4672-8F04-D624BB02EB96}">
      <dgm:prSet/>
      <dgm:spPr/>
    </dgm:pt>
    <dgm:pt modelId="{420116B1-050E-4C42-BBB6-8525E6C45FDD}" type="pres">
      <dgm:prSet presAssocID="{BB9FE027-EC86-4CB6-B536-36DA2E8241D2}" presName="Name0" presStyleCnt="0">
        <dgm:presLayoutVars>
          <dgm:chMax val="2"/>
          <dgm:chPref val="2"/>
          <dgm:dir/>
          <dgm:animOne/>
          <dgm:resizeHandles val="exact"/>
        </dgm:presLayoutVars>
      </dgm:prSet>
      <dgm:spPr/>
      <dgm:t>
        <a:bodyPr/>
        <a:lstStyle/>
        <a:p>
          <a:endParaRPr lang="en-GB"/>
        </a:p>
      </dgm:t>
    </dgm:pt>
    <dgm:pt modelId="{EAFE02B5-FBC0-4624-89F0-2B84F282BB73}" type="pres">
      <dgm:prSet presAssocID="{BB9FE027-EC86-4CB6-B536-36DA2E8241D2}" presName="Background" presStyleLbl="bgImgPlace1" presStyleIdx="0" presStyleCnt="1"/>
      <dgm:spPr>
        <a:solidFill>
          <a:schemeClr val="bg2">
            <a:lumMod val="95000"/>
          </a:schemeClr>
        </a:solidFill>
      </dgm:spPr>
    </dgm:pt>
    <dgm:pt modelId="{D664C244-1722-4D72-8C28-92C4A64F0338}" type="pres">
      <dgm:prSet presAssocID="{BB9FE027-EC86-4CB6-B536-36DA2E8241D2}" presName="ParentText1" presStyleLbl="revTx" presStyleIdx="0" presStyleCnt="2">
        <dgm:presLayoutVars>
          <dgm:chMax val="0"/>
          <dgm:chPref val="0"/>
          <dgm:bulletEnabled val="1"/>
        </dgm:presLayoutVars>
      </dgm:prSet>
      <dgm:spPr/>
      <dgm:t>
        <a:bodyPr/>
        <a:lstStyle/>
        <a:p>
          <a:endParaRPr lang="en-GB"/>
        </a:p>
      </dgm:t>
    </dgm:pt>
    <dgm:pt modelId="{AF863717-DE63-47B0-876B-8A98E4A60B7F}" type="pres">
      <dgm:prSet presAssocID="{BB9FE027-EC86-4CB6-B536-36DA2E8241D2}" presName="ParentText2" presStyleLbl="revTx" presStyleIdx="1" presStyleCnt="2">
        <dgm:presLayoutVars>
          <dgm:chMax val="0"/>
          <dgm:chPref val="0"/>
          <dgm:bulletEnabled val="1"/>
        </dgm:presLayoutVars>
      </dgm:prSet>
      <dgm:spPr/>
      <dgm:t>
        <a:bodyPr/>
        <a:lstStyle/>
        <a:p>
          <a:endParaRPr lang="en-GB"/>
        </a:p>
      </dgm:t>
    </dgm:pt>
    <dgm:pt modelId="{BB0D63BC-557C-4C4E-A3ED-2240A566C8B1}" type="pres">
      <dgm:prSet presAssocID="{BB9FE027-EC86-4CB6-B536-36DA2E8241D2}" presName="Plus" presStyleLbl="alignNode1" presStyleIdx="0" presStyleCnt="2"/>
      <dgm:spPr>
        <a:solidFill>
          <a:schemeClr val="accent6"/>
        </a:solidFill>
        <a:ln>
          <a:solidFill>
            <a:schemeClr val="accent6"/>
          </a:solidFill>
        </a:ln>
      </dgm:spPr>
    </dgm:pt>
    <dgm:pt modelId="{C204021F-DB0C-45F6-B3F7-AB25ADEF70C4}" type="pres">
      <dgm:prSet presAssocID="{BB9FE027-EC86-4CB6-B536-36DA2E8241D2}" presName="Minus" presStyleLbl="alignNode1" presStyleIdx="1" presStyleCnt="2"/>
      <dgm:spPr/>
    </dgm:pt>
    <dgm:pt modelId="{4C5212D7-4523-4C9E-8505-239D7C97820C}" type="pres">
      <dgm:prSet presAssocID="{BB9FE027-EC86-4CB6-B536-36DA2E8241D2}" presName="Divider" presStyleLbl="parChTrans1D1" presStyleIdx="0" presStyleCnt="1"/>
      <dgm:spPr/>
    </dgm:pt>
  </dgm:ptLst>
  <dgm:cxnLst>
    <dgm:cxn modelId="{C3BD4879-70D3-4033-B5BD-3BBC2E123B76}" type="presOf" srcId="{6B80F361-3087-48C9-91CB-575FE90E602A}" destId="{AF863717-DE63-47B0-876B-8A98E4A60B7F}" srcOrd="0" destOrd="1" presId="urn:microsoft.com/office/officeart/2009/3/layout/PlusandMinus"/>
    <dgm:cxn modelId="{3FFCEF6D-B4F3-48AC-A78A-D0C52BC130B5}" srcId="{EFFBC635-C1FC-4BC5-93AF-60D3B85185AE}" destId="{FCA91375-3219-46FF-9BE5-91A150469EAB}" srcOrd="2" destOrd="0" parTransId="{D540DA83-CD2E-4172-AC96-5E0FB79E4A71}" sibTransId="{B12872A2-EB01-40F2-ABF1-B3340D76C8CA}"/>
    <dgm:cxn modelId="{A1AE7BBA-4286-43E7-A43B-3C9A155101B8}" type="presOf" srcId="{FCA91375-3219-46FF-9BE5-91A150469EAB}" destId="{AF863717-DE63-47B0-876B-8A98E4A60B7F}" srcOrd="0" destOrd="3" presId="urn:microsoft.com/office/officeart/2009/3/layout/PlusandMinus"/>
    <dgm:cxn modelId="{8A7E6B73-4293-4672-8F04-D624BB02EB96}" srcId="{EFFBC635-C1FC-4BC5-93AF-60D3B85185AE}" destId="{854D3C3A-09E6-4845-95CC-E1AE1B941A62}" srcOrd="3" destOrd="0" parTransId="{3C636A93-0835-439C-8640-F348656BFD18}" sibTransId="{EFAEBDBE-49C7-42C6-9B71-C63183F55E5A}"/>
    <dgm:cxn modelId="{98FC8B27-1E4F-4235-A8F9-78980AB28910}" type="presOf" srcId="{EFFBC635-C1FC-4BC5-93AF-60D3B85185AE}" destId="{AF863717-DE63-47B0-876B-8A98E4A60B7F}" srcOrd="0" destOrd="0" presId="urn:microsoft.com/office/officeart/2009/3/layout/PlusandMinus"/>
    <dgm:cxn modelId="{B7A0EB00-1299-492D-B55B-B5C2A27CFEC6}" type="presOf" srcId="{119BEABE-37D9-43F5-98B6-1C0E408E5F66}" destId="{D664C244-1722-4D72-8C28-92C4A64F0338}" srcOrd="0" destOrd="0" presId="urn:microsoft.com/office/officeart/2009/3/layout/PlusandMinus"/>
    <dgm:cxn modelId="{97D90F1F-23E8-45D9-99D9-39E8CD3C990C}" type="presOf" srcId="{BB9FE027-EC86-4CB6-B536-36DA2E8241D2}" destId="{420116B1-050E-4C42-BBB6-8525E6C45FDD}" srcOrd="0" destOrd="0" presId="urn:microsoft.com/office/officeart/2009/3/layout/PlusandMinus"/>
    <dgm:cxn modelId="{25E25AC7-7786-4C77-B66C-57A25D275A54}" srcId="{BB9FE027-EC86-4CB6-B536-36DA2E8241D2}" destId="{119BEABE-37D9-43F5-98B6-1C0E408E5F66}" srcOrd="0" destOrd="0" parTransId="{3E84672F-C298-4A7E-A761-19E6A516F3BE}" sibTransId="{E5007BCC-7347-4E6A-88F7-A553CABF36BB}"/>
    <dgm:cxn modelId="{7ABF2900-576C-4EBA-A332-380A96AA1EB8}" type="presOf" srcId="{854D3C3A-09E6-4845-95CC-E1AE1B941A62}" destId="{AF863717-DE63-47B0-876B-8A98E4A60B7F}" srcOrd="0" destOrd="4" presId="urn:microsoft.com/office/officeart/2009/3/layout/PlusandMinus"/>
    <dgm:cxn modelId="{048C58F5-9B8F-46BD-B6F0-3E4E21F0241E}" srcId="{EFFBC635-C1FC-4BC5-93AF-60D3B85185AE}" destId="{6B80F361-3087-48C9-91CB-575FE90E602A}" srcOrd="0" destOrd="0" parTransId="{ED5A5630-3E81-43B6-A839-5B56E8CA6784}" sibTransId="{B91B427B-7F83-4AE6-B1D3-9F89539F5D1B}"/>
    <dgm:cxn modelId="{AF821A65-452A-4C2F-8480-4471472EE557}" srcId="{BB9FE027-EC86-4CB6-B536-36DA2E8241D2}" destId="{EFFBC635-C1FC-4BC5-93AF-60D3B85185AE}" srcOrd="1" destOrd="0" parTransId="{FF652602-B357-4644-B3F7-E1D804B3B5BD}" sibTransId="{C3228194-FF51-4F62-A3AF-A3E7487CB33C}"/>
    <dgm:cxn modelId="{FF27A0C7-D6FD-42DA-A347-48DD0CA1D57E}" type="presOf" srcId="{BBC84365-E0B5-4213-8BF8-C48F01DFA35B}" destId="{AF863717-DE63-47B0-876B-8A98E4A60B7F}" srcOrd="0" destOrd="2" presId="urn:microsoft.com/office/officeart/2009/3/layout/PlusandMinus"/>
    <dgm:cxn modelId="{96C09823-6D75-41E3-9474-112D24706727}" srcId="{EFFBC635-C1FC-4BC5-93AF-60D3B85185AE}" destId="{BBC84365-E0B5-4213-8BF8-C48F01DFA35B}" srcOrd="1" destOrd="0" parTransId="{7A253E65-0C74-42E9-860B-28C85C727BF4}" sibTransId="{B14EC6E0-61AD-44D3-A84D-1E0A7761FACB}"/>
    <dgm:cxn modelId="{A74A3696-9422-401C-89B6-2E4201A9F05B}" type="presParOf" srcId="{420116B1-050E-4C42-BBB6-8525E6C45FDD}" destId="{EAFE02B5-FBC0-4624-89F0-2B84F282BB73}" srcOrd="0" destOrd="0" presId="urn:microsoft.com/office/officeart/2009/3/layout/PlusandMinus"/>
    <dgm:cxn modelId="{F30B432B-835A-42D3-AD51-E7628AD31348}" type="presParOf" srcId="{420116B1-050E-4C42-BBB6-8525E6C45FDD}" destId="{D664C244-1722-4D72-8C28-92C4A64F0338}" srcOrd="1" destOrd="0" presId="urn:microsoft.com/office/officeart/2009/3/layout/PlusandMinus"/>
    <dgm:cxn modelId="{45C19DD9-9BB8-40D9-A054-100C8EB2ECB3}" type="presParOf" srcId="{420116B1-050E-4C42-BBB6-8525E6C45FDD}" destId="{AF863717-DE63-47B0-876B-8A98E4A60B7F}" srcOrd="2" destOrd="0" presId="urn:microsoft.com/office/officeart/2009/3/layout/PlusandMinus"/>
    <dgm:cxn modelId="{77C4D7E0-3EBF-49C2-A261-E860AE791335}" type="presParOf" srcId="{420116B1-050E-4C42-BBB6-8525E6C45FDD}" destId="{BB0D63BC-557C-4C4E-A3ED-2240A566C8B1}" srcOrd="3" destOrd="0" presId="urn:microsoft.com/office/officeart/2009/3/layout/PlusandMinus"/>
    <dgm:cxn modelId="{0FAC7024-BB23-49E9-90C9-3A7D51BAEEF5}" type="presParOf" srcId="{420116B1-050E-4C42-BBB6-8525E6C45FDD}" destId="{C204021F-DB0C-45F6-B3F7-AB25ADEF70C4}" srcOrd="4" destOrd="0" presId="urn:microsoft.com/office/officeart/2009/3/layout/PlusandMinus"/>
    <dgm:cxn modelId="{F12F34F5-EC1E-4DA0-A29F-FAB46CCE7C0C}" type="presParOf" srcId="{420116B1-050E-4C42-BBB6-8525E6C45FDD}" destId="{4C5212D7-4523-4C9E-8505-239D7C97820C}"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6.xml><?xml version="1.0" encoding="utf-8"?>
<dgm:dataModel xmlns:dgm="http://schemas.openxmlformats.org/drawingml/2006/diagram" xmlns:a="http://schemas.openxmlformats.org/drawingml/2006/main">
  <dgm:ptLst>
    <dgm:pt modelId="{BB9FE027-EC86-4CB6-B536-36DA2E8241D2}"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119BEABE-37D9-43F5-98B6-1C0E408E5F66}">
      <dgm:prSet phldrT="[Text]"/>
      <dgm:spPr/>
      <dgm:t>
        <a:bodyPr/>
        <a:lstStyle/>
        <a:p>
          <a:endParaRPr lang="en-GB" dirty="0"/>
        </a:p>
      </dgm:t>
    </dgm:pt>
    <dgm:pt modelId="{3E84672F-C298-4A7E-A761-19E6A516F3BE}" type="parTrans" cxnId="{25E25AC7-7786-4C77-B66C-57A25D275A54}">
      <dgm:prSet/>
      <dgm:spPr/>
      <dgm:t>
        <a:bodyPr/>
        <a:lstStyle/>
        <a:p>
          <a:endParaRPr lang="en-GB"/>
        </a:p>
      </dgm:t>
    </dgm:pt>
    <dgm:pt modelId="{E5007BCC-7347-4E6A-88F7-A553CABF36BB}" type="sibTrans" cxnId="{25E25AC7-7786-4C77-B66C-57A25D275A54}">
      <dgm:prSet/>
      <dgm:spPr/>
      <dgm:t>
        <a:bodyPr/>
        <a:lstStyle/>
        <a:p>
          <a:endParaRPr lang="en-GB"/>
        </a:p>
      </dgm:t>
    </dgm:pt>
    <dgm:pt modelId="{EFFBC635-C1FC-4BC5-93AF-60D3B85185AE}">
      <dgm:prSet phldrT="[Text]"/>
      <dgm:spPr/>
      <dgm:t>
        <a:bodyPr/>
        <a:lstStyle/>
        <a:p>
          <a:r>
            <a:rPr lang="en-GB" dirty="0" smtClean="0"/>
            <a:t>Propose to modify</a:t>
          </a:r>
          <a:endParaRPr lang="en-GB" dirty="0"/>
        </a:p>
      </dgm:t>
    </dgm:pt>
    <dgm:pt modelId="{FF652602-B357-4644-B3F7-E1D804B3B5BD}" type="parTrans" cxnId="{AF821A65-452A-4C2F-8480-4471472EE557}">
      <dgm:prSet/>
      <dgm:spPr/>
      <dgm:t>
        <a:bodyPr/>
        <a:lstStyle/>
        <a:p>
          <a:endParaRPr lang="en-GB"/>
        </a:p>
      </dgm:t>
    </dgm:pt>
    <dgm:pt modelId="{C3228194-FF51-4F62-A3AF-A3E7487CB33C}" type="sibTrans" cxnId="{AF821A65-452A-4C2F-8480-4471472EE557}">
      <dgm:prSet/>
      <dgm:spPr/>
      <dgm:t>
        <a:bodyPr/>
        <a:lstStyle/>
        <a:p>
          <a:endParaRPr lang="en-GB"/>
        </a:p>
      </dgm:t>
    </dgm:pt>
    <dgm:pt modelId="{6B80F361-3087-48C9-91CB-575FE90E602A}">
      <dgm:prSet phldrT="[Text]"/>
      <dgm:spPr/>
      <dgm:t>
        <a:bodyPr/>
        <a:lstStyle/>
        <a:p>
          <a:r>
            <a:rPr lang="en-GB" dirty="0" smtClean="0"/>
            <a:t>New revenue metric is not the most faithful representation of long duration contracts</a:t>
          </a:r>
          <a:endParaRPr lang="en-GB" dirty="0"/>
        </a:p>
      </dgm:t>
    </dgm:pt>
    <dgm:pt modelId="{ED5A5630-3E81-43B6-A839-5B56E8CA6784}" type="parTrans" cxnId="{048C58F5-9B8F-46BD-B6F0-3E4E21F0241E}">
      <dgm:prSet/>
      <dgm:spPr/>
      <dgm:t>
        <a:bodyPr/>
        <a:lstStyle/>
        <a:p>
          <a:endParaRPr lang="en-GB"/>
        </a:p>
      </dgm:t>
    </dgm:pt>
    <dgm:pt modelId="{B91B427B-7F83-4AE6-B1D3-9F89539F5D1B}" type="sibTrans" cxnId="{048C58F5-9B8F-46BD-B6F0-3E4E21F0241E}">
      <dgm:prSet/>
      <dgm:spPr/>
      <dgm:t>
        <a:bodyPr/>
        <a:lstStyle/>
        <a:p>
          <a:endParaRPr lang="en-GB"/>
        </a:p>
      </dgm:t>
    </dgm:pt>
    <dgm:pt modelId="{9E18FF0F-0C60-40F5-9DB7-C0A37F01A37C}">
      <dgm:prSet phldrT="[Text]"/>
      <dgm:spPr/>
      <dgm:t>
        <a:bodyPr/>
        <a:lstStyle/>
        <a:p>
          <a:r>
            <a:rPr lang="en-GB" dirty="0" smtClean="0"/>
            <a:t>New insurance revenue does not appear to be the volume information requested by investors</a:t>
          </a:r>
          <a:endParaRPr lang="en-GB" dirty="0"/>
        </a:p>
      </dgm:t>
    </dgm:pt>
    <dgm:pt modelId="{4B353719-FFFD-42F1-A459-649901A0842F}" type="sibTrans" cxnId="{9A314155-2C93-4995-AD41-1BFB0EDCB6BD}">
      <dgm:prSet/>
      <dgm:spPr/>
      <dgm:t>
        <a:bodyPr/>
        <a:lstStyle/>
        <a:p>
          <a:endParaRPr lang="en-GB"/>
        </a:p>
      </dgm:t>
    </dgm:pt>
    <dgm:pt modelId="{0B680A88-54C6-47BF-8C77-01864689F1C5}" type="parTrans" cxnId="{9A314155-2C93-4995-AD41-1BFB0EDCB6BD}">
      <dgm:prSet/>
      <dgm:spPr/>
      <dgm:t>
        <a:bodyPr/>
        <a:lstStyle/>
        <a:p>
          <a:endParaRPr lang="en-GB"/>
        </a:p>
      </dgm:t>
    </dgm:pt>
    <dgm:pt modelId="{22E9A2F9-2FA9-4B3A-81FC-4A21D3335DA0}">
      <dgm:prSet phldrT="[Text]"/>
      <dgm:spPr/>
      <dgm:t>
        <a:bodyPr/>
        <a:lstStyle/>
        <a:p>
          <a:r>
            <a:rPr lang="en-GB" dirty="0" smtClean="0"/>
            <a:t>Recommend the presentation of the summarised margin as presented in the 2010 ED</a:t>
          </a:r>
          <a:endParaRPr lang="en-GB" dirty="0"/>
        </a:p>
      </dgm:t>
    </dgm:pt>
    <dgm:pt modelId="{EDE98A37-06A6-4971-8199-E589D1B2E7B0}" type="parTrans" cxnId="{2822DB88-E56B-4500-85BE-1793A71EC5C6}">
      <dgm:prSet/>
      <dgm:spPr/>
      <dgm:t>
        <a:bodyPr/>
        <a:lstStyle/>
        <a:p>
          <a:endParaRPr lang="en-GB"/>
        </a:p>
      </dgm:t>
    </dgm:pt>
    <dgm:pt modelId="{C0383E0F-BD20-4307-BFDB-A14D33062B60}" type="sibTrans" cxnId="{2822DB88-E56B-4500-85BE-1793A71EC5C6}">
      <dgm:prSet/>
      <dgm:spPr/>
      <dgm:t>
        <a:bodyPr/>
        <a:lstStyle/>
        <a:p>
          <a:endParaRPr lang="en-GB"/>
        </a:p>
      </dgm:t>
    </dgm:pt>
    <dgm:pt modelId="{420116B1-050E-4C42-BBB6-8525E6C45FDD}" type="pres">
      <dgm:prSet presAssocID="{BB9FE027-EC86-4CB6-B536-36DA2E8241D2}" presName="Name0" presStyleCnt="0">
        <dgm:presLayoutVars>
          <dgm:chMax val="2"/>
          <dgm:chPref val="2"/>
          <dgm:dir/>
          <dgm:animOne/>
          <dgm:resizeHandles val="exact"/>
        </dgm:presLayoutVars>
      </dgm:prSet>
      <dgm:spPr/>
      <dgm:t>
        <a:bodyPr/>
        <a:lstStyle/>
        <a:p>
          <a:endParaRPr lang="en-GB"/>
        </a:p>
      </dgm:t>
    </dgm:pt>
    <dgm:pt modelId="{EAFE02B5-FBC0-4624-89F0-2B84F282BB73}" type="pres">
      <dgm:prSet presAssocID="{BB9FE027-EC86-4CB6-B536-36DA2E8241D2}" presName="Background" presStyleLbl="bgImgPlace1" presStyleIdx="0" presStyleCnt="1"/>
      <dgm:spPr>
        <a:solidFill>
          <a:schemeClr val="bg2">
            <a:lumMod val="95000"/>
          </a:schemeClr>
        </a:solidFill>
      </dgm:spPr>
    </dgm:pt>
    <dgm:pt modelId="{D664C244-1722-4D72-8C28-92C4A64F0338}" type="pres">
      <dgm:prSet presAssocID="{BB9FE027-EC86-4CB6-B536-36DA2E8241D2}" presName="ParentText1" presStyleLbl="revTx" presStyleIdx="0" presStyleCnt="2" custLinFactNeighborX="-752" custLinFactNeighborY="1974">
        <dgm:presLayoutVars>
          <dgm:chMax val="0"/>
          <dgm:chPref val="0"/>
          <dgm:bulletEnabled val="1"/>
        </dgm:presLayoutVars>
      </dgm:prSet>
      <dgm:spPr/>
      <dgm:t>
        <a:bodyPr/>
        <a:lstStyle/>
        <a:p>
          <a:endParaRPr lang="en-GB"/>
        </a:p>
      </dgm:t>
    </dgm:pt>
    <dgm:pt modelId="{AF863717-DE63-47B0-876B-8A98E4A60B7F}" type="pres">
      <dgm:prSet presAssocID="{BB9FE027-EC86-4CB6-B536-36DA2E8241D2}" presName="ParentText2" presStyleLbl="revTx" presStyleIdx="1" presStyleCnt="2">
        <dgm:presLayoutVars>
          <dgm:chMax val="0"/>
          <dgm:chPref val="0"/>
          <dgm:bulletEnabled val="1"/>
        </dgm:presLayoutVars>
      </dgm:prSet>
      <dgm:spPr/>
      <dgm:t>
        <a:bodyPr/>
        <a:lstStyle/>
        <a:p>
          <a:endParaRPr lang="en-GB"/>
        </a:p>
      </dgm:t>
    </dgm:pt>
    <dgm:pt modelId="{BB0D63BC-557C-4C4E-A3ED-2240A566C8B1}" type="pres">
      <dgm:prSet presAssocID="{BB9FE027-EC86-4CB6-B536-36DA2E8241D2}" presName="Plus" presStyleLbl="alignNode1" presStyleIdx="0" presStyleCnt="2"/>
      <dgm:spPr>
        <a:solidFill>
          <a:schemeClr val="accent6"/>
        </a:solidFill>
        <a:ln>
          <a:solidFill>
            <a:schemeClr val="accent6"/>
          </a:solidFill>
        </a:ln>
      </dgm:spPr>
    </dgm:pt>
    <dgm:pt modelId="{C204021F-DB0C-45F6-B3F7-AB25ADEF70C4}" type="pres">
      <dgm:prSet presAssocID="{BB9FE027-EC86-4CB6-B536-36DA2E8241D2}" presName="Minus" presStyleLbl="alignNode1" presStyleIdx="1" presStyleCnt="2"/>
      <dgm:spPr/>
    </dgm:pt>
    <dgm:pt modelId="{4C5212D7-4523-4C9E-8505-239D7C97820C}" type="pres">
      <dgm:prSet presAssocID="{BB9FE027-EC86-4CB6-B536-36DA2E8241D2}" presName="Divider" presStyleLbl="parChTrans1D1" presStyleIdx="0" presStyleCnt="1"/>
      <dgm:spPr/>
    </dgm:pt>
  </dgm:ptLst>
  <dgm:cxnLst>
    <dgm:cxn modelId="{9A314155-2C93-4995-AD41-1BFB0EDCB6BD}" srcId="{EFFBC635-C1FC-4BC5-93AF-60D3B85185AE}" destId="{9E18FF0F-0C60-40F5-9DB7-C0A37F01A37C}" srcOrd="1" destOrd="0" parTransId="{0B680A88-54C6-47BF-8C77-01864689F1C5}" sibTransId="{4B353719-FFFD-42F1-A459-649901A0842F}"/>
    <dgm:cxn modelId="{C1C26A5B-2960-47B1-8C71-5DC175429EF8}" type="presOf" srcId="{119BEABE-37D9-43F5-98B6-1C0E408E5F66}" destId="{D664C244-1722-4D72-8C28-92C4A64F0338}" srcOrd="0" destOrd="0" presId="urn:microsoft.com/office/officeart/2009/3/layout/PlusandMinus"/>
    <dgm:cxn modelId="{54914C62-16DE-42AC-8776-6642268BFA12}" type="presOf" srcId="{EFFBC635-C1FC-4BC5-93AF-60D3B85185AE}" destId="{AF863717-DE63-47B0-876B-8A98E4A60B7F}" srcOrd="0" destOrd="0" presId="urn:microsoft.com/office/officeart/2009/3/layout/PlusandMinus"/>
    <dgm:cxn modelId="{E7840C41-697D-41A7-9356-17E9D4290D16}" type="presOf" srcId="{22E9A2F9-2FA9-4B3A-81FC-4A21D3335DA0}" destId="{AF863717-DE63-47B0-876B-8A98E4A60B7F}" srcOrd="0" destOrd="3" presId="urn:microsoft.com/office/officeart/2009/3/layout/PlusandMinus"/>
    <dgm:cxn modelId="{04E2B539-B819-4B13-B4B1-0656BC7CF3D8}" type="presOf" srcId="{9E18FF0F-0C60-40F5-9DB7-C0A37F01A37C}" destId="{AF863717-DE63-47B0-876B-8A98E4A60B7F}" srcOrd="0" destOrd="2" presId="urn:microsoft.com/office/officeart/2009/3/layout/PlusandMinus"/>
    <dgm:cxn modelId="{25E25AC7-7786-4C77-B66C-57A25D275A54}" srcId="{BB9FE027-EC86-4CB6-B536-36DA2E8241D2}" destId="{119BEABE-37D9-43F5-98B6-1C0E408E5F66}" srcOrd="0" destOrd="0" parTransId="{3E84672F-C298-4A7E-A761-19E6A516F3BE}" sibTransId="{E5007BCC-7347-4E6A-88F7-A553CABF36BB}"/>
    <dgm:cxn modelId="{048C58F5-9B8F-46BD-B6F0-3E4E21F0241E}" srcId="{EFFBC635-C1FC-4BC5-93AF-60D3B85185AE}" destId="{6B80F361-3087-48C9-91CB-575FE90E602A}" srcOrd="0" destOrd="0" parTransId="{ED5A5630-3E81-43B6-A839-5B56E8CA6784}" sibTransId="{B91B427B-7F83-4AE6-B1D3-9F89539F5D1B}"/>
    <dgm:cxn modelId="{AF821A65-452A-4C2F-8480-4471472EE557}" srcId="{BB9FE027-EC86-4CB6-B536-36DA2E8241D2}" destId="{EFFBC635-C1FC-4BC5-93AF-60D3B85185AE}" srcOrd="1" destOrd="0" parTransId="{FF652602-B357-4644-B3F7-E1D804B3B5BD}" sibTransId="{C3228194-FF51-4F62-A3AF-A3E7487CB33C}"/>
    <dgm:cxn modelId="{2822DB88-E56B-4500-85BE-1793A71EC5C6}" srcId="{EFFBC635-C1FC-4BC5-93AF-60D3B85185AE}" destId="{22E9A2F9-2FA9-4B3A-81FC-4A21D3335DA0}" srcOrd="2" destOrd="0" parTransId="{EDE98A37-06A6-4971-8199-E589D1B2E7B0}" sibTransId="{C0383E0F-BD20-4307-BFDB-A14D33062B60}"/>
    <dgm:cxn modelId="{FB072577-F6F0-4CD2-9701-6A6DDBB8AE7B}" type="presOf" srcId="{6B80F361-3087-48C9-91CB-575FE90E602A}" destId="{AF863717-DE63-47B0-876B-8A98E4A60B7F}" srcOrd="0" destOrd="1" presId="urn:microsoft.com/office/officeart/2009/3/layout/PlusandMinus"/>
    <dgm:cxn modelId="{16CD7AE8-0B6A-4925-9123-6ADAA38A6850}" type="presOf" srcId="{BB9FE027-EC86-4CB6-B536-36DA2E8241D2}" destId="{420116B1-050E-4C42-BBB6-8525E6C45FDD}" srcOrd="0" destOrd="0" presId="urn:microsoft.com/office/officeart/2009/3/layout/PlusandMinus"/>
    <dgm:cxn modelId="{A4C43693-06F3-40A5-A92F-F132529BF7EF}" type="presParOf" srcId="{420116B1-050E-4C42-BBB6-8525E6C45FDD}" destId="{EAFE02B5-FBC0-4624-89F0-2B84F282BB73}" srcOrd="0" destOrd="0" presId="urn:microsoft.com/office/officeart/2009/3/layout/PlusandMinus"/>
    <dgm:cxn modelId="{A34C5EB3-4E63-4239-8119-3412DE499FFE}" type="presParOf" srcId="{420116B1-050E-4C42-BBB6-8525E6C45FDD}" destId="{D664C244-1722-4D72-8C28-92C4A64F0338}" srcOrd="1" destOrd="0" presId="urn:microsoft.com/office/officeart/2009/3/layout/PlusandMinus"/>
    <dgm:cxn modelId="{C6C55F9F-3372-4585-BA86-C027EA23C9B5}" type="presParOf" srcId="{420116B1-050E-4C42-BBB6-8525E6C45FDD}" destId="{AF863717-DE63-47B0-876B-8A98E4A60B7F}" srcOrd="2" destOrd="0" presId="urn:microsoft.com/office/officeart/2009/3/layout/PlusandMinus"/>
    <dgm:cxn modelId="{DC894FB3-59B1-4D76-BEA4-B78562D6C81E}" type="presParOf" srcId="{420116B1-050E-4C42-BBB6-8525E6C45FDD}" destId="{BB0D63BC-557C-4C4E-A3ED-2240A566C8B1}" srcOrd="3" destOrd="0" presId="urn:microsoft.com/office/officeart/2009/3/layout/PlusandMinus"/>
    <dgm:cxn modelId="{83967A49-7AC7-4EF1-A78F-4857A160800C}" type="presParOf" srcId="{420116B1-050E-4C42-BBB6-8525E6C45FDD}" destId="{C204021F-DB0C-45F6-B3F7-AB25ADEF70C4}" srcOrd="4" destOrd="0" presId="urn:microsoft.com/office/officeart/2009/3/layout/PlusandMinus"/>
    <dgm:cxn modelId="{B7333DE2-021F-40EC-8089-2AAE5643B32A}" type="presParOf" srcId="{420116B1-050E-4C42-BBB6-8525E6C45FDD}" destId="{4C5212D7-4523-4C9E-8505-239D7C97820C}" srcOrd="5" destOrd="0" presId="urn:microsoft.com/office/officeart/2009/3/layout/PlusandMinu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7.xml><?xml version="1.0" encoding="utf-8"?>
<dgm:dataModel xmlns:dgm="http://schemas.openxmlformats.org/drawingml/2006/diagram" xmlns:a="http://schemas.openxmlformats.org/drawingml/2006/main">
  <dgm:ptLst>
    <dgm:pt modelId="{BB9FE027-EC86-4CB6-B536-36DA2E8241D2}" type="doc">
      <dgm:prSet loTypeId="urn:microsoft.com/office/officeart/2009/3/layout/PlusandMinus" loCatId="relationship" qsTypeId="urn:microsoft.com/office/officeart/2005/8/quickstyle/simple1" qsCatId="simple" csTypeId="urn:microsoft.com/office/officeart/2005/8/colors/accent1_2" csCatId="accent1" phldr="1"/>
      <dgm:spPr/>
      <dgm:t>
        <a:bodyPr/>
        <a:lstStyle/>
        <a:p>
          <a:endParaRPr lang="en-GB"/>
        </a:p>
      </dgm:t>
    </dgm:pt>
    <dgm:pt modelId="{119BEABE-37D9-43F5-98B6-1C0E408E5F66}">
      <dgm:prSet phldrT="[Text]"/>
      <dgm:spPr/>
      <dgm:t>
        <a:bodyPr/>
        <a:lstStyle/>
        <a:p>
          <a:r>
            <a:rPr lang="en-GB" dirty="0" smtClean="0"/>
            <a:t>Agree that exhaustive efforts not required </a:t>
          </a:r>
          <a:endParaRPr lang="en-GB" dirty="0"/>
        </a:p>
      </dgm:t>
    </dgm:pt>
    <dgm:pt modelId="{3E84672F-C298-4A7E-A761-19E6A516F3BE}" type="parTrans" cxnId="{25E25AC7-7786-4C77-B66C-57A25D275A54}">
      <dgm:prSet/>
      <dgm:spPr/>
      <dgm:t>
        <a:bodyPr/>
        <a:lstStyle/>
        <a:p>
          <a:endParaRPr lang="en-GB"/>
        </a:p>
      </dgm:t>
    </dgm:pt>
    <dgm:pt modelId="{E5007BCC-7347-4E6A-88F7-A553CABF36BB}" type="sibTrans" cxnId="{25E25AC7-7786-4C77-B66C-57A25D275A54}">
      <dgm:prSet/>
      <dgm:spPr/>
      <dgm:t>
        <a:bodyPr/>
        <a:lstStyle/>
        <a:p>
          <a:endParaRPr lang="en-GB"/>
        </a:p>
      </dgm:t>
    </dgm:pt>
    <dgm:pt modelId="{853440D3-A581-418C-8F71-27CADF0C1C9C}">
      <dgm:prSet phldrT="[Text]"/>
      <dgm:spPr/>
      <dgm:t>
        <a:bodyPr/>
        <a:lstStyle/>
        <a:p>
          <a:r>
            <a:rPr lang="en-GB" dirty="0" smtClean="0"/>
            <a:t>Full retrospective approach is the most appropriate and accurate method</a:t>
          </a:r>
          <a:endParaRPr lang="en-GB" dirty="0"/>
        </a:p>
      </dgm:t>
    </dgm:pt>
    <dgm:pt modelId="{918A0FB5-1E81-4A21-A20A-963D308DD270}" type="parTrans" cxnId="{75186BC8-50AD-4F60-B299-28D61AEA4633}">
      <dgm:prSet/>
      <dgm:spPr/>
      <dgm:t>
        <a:bodyPr/>
        <a:lstStyle/>
        <a:p>
          <a:endParaRPr lang="en-GB"/>
        </a:p>
      </dgm:t>
    </dgm:pt>
    <dgm:pt modelId="{E64492B2-7640-4269-B3EA-BB49728A731B}" type="sibTrans" cxnId="{75186BC8-50AD-4F60-B299-28D61AEA4633}">
      <dgm:prSet/>
      <dgm:spPr/>
      <dgm:t>
        <a:bodyPr/>
        <a:lstStyle/>
        <a:p>
          <a:endParaRPr lang="en-GB"/>
        </a:p>
      </dgm:t>
    </dgm:pt>
    <dgm:pt modelId="{EFFBC635-C1FC-4BC5-93AF-60D3B85185AE}">
      <dgm:prSet phldrT="[Text]"/>
      <dgm:spPr/>
      <dgm:t>
        <a:bodyPr/>
        <a:lstStyle/>
        <a:p>
          <a:r>
            <a:rPr lang="en-GB" dirty="0" smtClean="0"/>
            <a:t>Propose to modify</a:t>
          </a:r>
          <a:endParaRPr lang="en-GB" dirty="0"/>
        </a:p>
      </dgm:t>
    </dgm:pt>
    <dgm:pt modelId="{FF652602-B357-4644-B3F7-E1D804B3B5BD}" type="parTrans" cxnId="{AF821A65-452A-4C2F-8480-4471472EE557}">
      <dgm:prSet/>
      <dgm:spPr/>
      <dgm:t>
        <a:bodyPr/>
        <a:lstStyle/>
        <a:p>
          <a:endParaRPr lang="en-GB"/>
        </a:p>
      </dgm:t>
    </dgm:pt>
    <dgm:pt modelId="{C3228194-FF51-4F62-A3AF-A3E7487CB33C}" type="sibTrans" cxnId="{AF821A65-452A-4C2F-8480-4471472EE557}">
      <dgm:prSet/>
      <dgm:spPr/>
      <dgm:t>
        <a:bodyPr/>
        <a:lstStyle/>
        <a:p>
          <a:endParaRPr lang="en-GB"/>
        </a:p>
      </dgm:t>
    </dgm:pt>
    <dgm:pt modelId="{6B80F361-3087-48C9-91CB-575FE90E602A}">
      <dgm:prSet phldrT="[Text]"/>
      <dgm:spPr/>
      <dgm:t>
        <a:bodyPr/>
        <a:lstStyle/>
        <a:p>
          <a:r>
            <a:rPr lang="en-GB" dirty="0" smtClean="0"/>
            <a:t>Consider FASB proposal to measure CSM by aggregating contracts at the portfolio level</a:t>
          </a:r>
          <a:endParaRPr lang="en-GB" dirty="0"/>
        </a:p>
      </dgm:t>
    </dgm:pt>
    <dgm:pt modelId="{ED5A5630-3E81-43B6-A839-5B56E8CA6784}" type="parTrans" cxnId="{048C58F5-9B8F-46BD-B6F0-3E4E21F0241E}">
      <dgm:prSet/>
      <dgm:spPr/>
      <dgm:t>
        <a:bodyPr/>
        <a:lstStyle/>
        <a:p>
          <a:endParaRPr lang="en-GB"/>
        </a:p>
      </dgm:t>
    </dgm:pt>
    <dgm:pt modelId="{B91B427B-7F83-4AE6-B1D3-9F89539F5D1B}" type="sibTrans" cxnId="{048C58F5-9B8F-46BD-B6F0-3E4E21F0241E}">
      <dgm:prSet/>
      <dgm:spPr/>
      <dgm:t>
        <a:bodyPr/>
        <a:lstStyle/>
        <a:p>
          <a:endParaRPr lang="en-GB"/>
        </a:p>
      </dgm:t>
    </dgm:pt>
    <dgm:pt modelId="{291ABEC7-0483-4263-9564-D50C4ADBDB9C}">
      <dgm:prSet phldrT="[Text]"/>
      <dgm:spPr/>
      <dgm:t>
        <a:bodyPr/>
        <a:lstStyle/>
        <a:p>
          <a:endParaRPr lang="en-GB" dirty="0"/>
        </a:p>
      </dgm:t>
    </dgm:pt>
    <dgm:pt modelId="{C2BE796B-BBF9-4DFF-B65D-43329901FBCF}" type="parTrans" cxnId="{44F1564D-6F66-4BB9-AD04-D039AE59AED9}">
      <dgm:prSet/>
      <dgm:spPr/>
      <dgm:t>
        <a:bodyPr/>
        <a:lstStyle/>
        <a:p>
          <a:endParaRPr lang="en-GB"/>
        </a:p>
      </dgm:t>
    </dgm:pt>
    <dgm:pt modelId="{74DDC049-4C94-4C3D-ACA7-098DDFB20C7B}" type="sibTrans" cxnId="{44F1564D-6F66-4BB9-AD04-D039AE59AED9}">
      <dgm:prSet/>
      <dgm:spPr/>
      <dgm:t>
        <a:bodyPr/>
        <a:lstStyle/>
        <a:p>
          <a:endParaRPr lang="en-GB"/>
        </a:p>
      </dgm:t>
    </dgm:pt>
    <dgm:pt modelId="{002FF3CA-1338-4508-8336-3EDAC2EE22D6}">
      <dgm:prSet phldrT="[Text]"/>
      <dgm:spPr/>
      <dgm:t>
        <a:bodyPr/>
        <a:lstStyle/>
        <a:p>
          <a:endParaRPr lang="en-GB" dirty="0"/>
        </a:p>
      </dgm:t>
    </dgm:pt>
    <dgm:pt modelId="{FBC5B846-5133-4132-890C-067793EC2898}" type="parTrans" cxnId="{431E06A4-2138-4839-AC0A-0B15C348E477}">
      <dgm:prSet/>
      <dgm:spPr/>
      <dgm:t>
        <a:bodyPr/>
        <a:lstStyle/>
        <a:p>
          <a:endParaRPr lang="en-GB"/>
        </a:p>
      </dgm:t>
    </dgm:pt>
    <dgm:pt modelId="{DB2800A5-DCCD-403E-8D1B-2CDCC8DA86BA}" type="sibTrans" cxnId="{431E06A4-2138-4839-AC0A-0B15C348E477}">
      <dgm:prSet/>
      <dgm:spPr/>
      <dgm:t>
        <a:bodyPr/>
        <a:lstStyle/>
        <a:p>
          <a:endParaRPr lang="en-GB"/>
        </a:p>
      </dgm:t>
    </dgm:pt>
    <dgm:pt modelId="{6B92E9F3-5E04-4901-B18C-509BEDF976F2}">
      <dgm:prSet phldrT="[Text]"/>
      <dgm:spPr/>
      <dgm:t>
        <a:bodyPr/>
        <a:lstStyle/>
        <a:p>
          <a:r>
            <a:rPr lang="en-GB" dirty="0" smtClean="0"/>
            <a:t>If this is impracticable, need not undertake exhaustive efforts to obtain objective information</a:t>
          </a:r>
          <a:endParaRPr lang="en-GB" dirty="0"/>
        </a:p>
      </dgm:t>
    </dgm:pt>
    <dgm:pt modelId="{78F5513D-BA4B-42B8-8BF7-4637BEF51923}" type="parTrans" cxnId="{E00F35CB-EF16-4C2F-BA3A-8A0FCAFBB220}">
      <dgm:prSet/>
      <dgm:spPr/>
    </dgm:pt>
    <dgm:pt modelId="{696EDE33-256E-4E5A-8C81-314E534701A7}" type="sibTrans" cxnId="{E00F35CB-EF16-4C2F-BA3A-8A0FCAFBB220}">
      <dgm:prSet/>
      <dgm:spPr/>
    </dgm:pt>
    <dgm:pt modelId="{C4F83771-9F72-487F-8E60-86C155F8577B}">
      <dgm:prSet phldrT="[Text]"/>
      <dgm:spPr/>
      <dgm:t>
        <a:bodyPr/>
        <a:lstStyle/>
        <a:p>
          <a:r>
            <a:rPr lang="en-GB" dirty="0" smtClean="0"/>
            <a:t>Insurance contracts based on fulfilment cash flows</a:t>
          </a:r>
          <a:endParaRPr lang="en-GB" dirty="0"/>
        </a:p>
      </dgm:t>
    </dgm:pt>
    <dgm:pt modelId="{EDF70F86-9727-4E02-9FE7-A9FB644B00FF}" type="parTrans" cxnId="{F904442E-1957-4B92-8FB2-68E7EFDE5D96}">
      <dgm:prSet/>
      <dgm:spPr/>
    </dgm:pt>
    <dgm:pt modelId="{98CB7A59-B2FA-495E-B359-A820A6AAF326}" type="sibTrans" cxnId="{F904442E-1957-4B92-8FB2-68E7EFDE5D96}">
      <dgm:prSet/>
      <dgm:spPr/>
    </dgm:pt>
    <dgm:pt modelId="{D87765AC-4332-48C1-A042-A383605DA691}">
      <dgm:prSet phldrT="[Text]"/>
      <dgm:spPr/>
      <dgm:t>
        <a:bodyPr/>
        <a:lstStyle/>
        <a:p>
          <a:r>
            <a:rPr lang="en-GB" dirty="0" smtClean="0"/>
            <a:t>Encourage effective dates of insurance contracts Standard and IFRS 9 to be aligned</a:t>
          </a:r>
          <a:endParaRPr lang="en-GB" dirty="0"/>
        </a:p>
      </dgm:t>
    </dgm:pt>
    <dgm:pt modelId="{5560983C-10CA-45CB-ADA6-7D5A4230339A}" type="parTrans" cxnId="{6C88933A-FD76-4F27-BF15-B375C195D64B}">
      <dgm:prSet/>
      <dgm:spPr/>
    </dgm:pt>
    <dgm:pt modelId="{DE204B02-7BA4-4EFD-B3A0-9A23700153D7}" type="sibTrans" cxnId="{6C88933A-FD76-4F27-BF15-B375C195D64B}">
      <dgm:prSet/>
      <dgm:spPr/>
    </dgm:pt>
    <dgm:pt modelId="{926C48FC-AA57-4D14-9D6B-6B02DA6C20B2}">
      <dgm:prSet phldrT="[Text]"/>
      <dgm:spPr/>
      <dgm:t>
        <a:bodyPr/>
        <a:lstStyle/>
        <a:p>
          <a:r>
            <a:rPr lang="en-GB" dirty="0" smtClean="0"/>
            <a:t>A period of 3 years is sufficient to allow implementation</a:t>
          </a:r>
          <a:endParaRPr lang="en-GB" dirty="0"/>
        </a:p>
      </dgm:t>
    </dgm:pt>
    <dgm:pt modelId="{1557471C-D33D-4A95-9EEB-7F6CD081783F}" type="parTrans" cxnId="{FBBB3FB0-0900-4B3A-9651-A660733347AD}">
      <dgm:prSet/>
      <dgm:spPr/>
    </dgm:pt>
    <dgm:pt modelId="{35C230B4-B6CB-4AB1-B96A-BFEC736225BB}" type="sibTrans" cxnId="{FBBB3FB0-0900-4B3A-9651-A660733347AD}">
      <dgm:prSet/>
      <dgm:spPr/>
    </dgm:pt>
    <dgm:pt modelId="{67565213-EBC5-4471-B8EA-909B94F009F5}">
      <dgm:prSet phldrT="[Text]"/>
      <dgm:spPr/>
      <dgm:t>
        <a:bodyPr/>
        <a:lstStyle/>
        <a:p>
          <a:r>
            <a:rPr lang="en-GB" dirty="0" smtClean="0"/>
            <a:t>Failing this, an option to reclassify financial assets</a:t>
          </a:r>
          <a:endParaRPr lang="en-GB" dirty="0"/>
        </a:p>
      </dgm:t>
    </dgm:pt>
    <dgm:pt modelId="{69681AD7-A1E1-4A2A-8664-2AFA9C5908A4}" type="parTrans" cxnId="{56171996-38D9-4AA4-BFC4-242965DD8E80}">
      <dgm:prSet/>
      <dgm:spPr/>
    </dgm:pt>
    <dgm:pt modelId="{FBA0BCBA-5D73-4564-A3D6-E14B6C845015}" type="sibTrans" cxnId="{56171996-38D9-4AA4-BFC4-242965DD8E80}">
      <dgm:prSet/>
      <dgm:spPr/>
    </dgm:pt>
    <dgm:pt modelId="{900B3424-0DC7-4BD7-85AC-ED421E8B9612}">
      <dgm:prSet phldrT="[Text]"/>
      <dgm:spPr/>
      <dgm:t>
        <a:bodyPr/>
        <a:lstStyle/>
        <a:p>
          <a:endParaRPr lang="en-GB" dirty="0"/>
        </a:p>
      </dgm:t>
    </dgm:pt>
    <dgm:pt modelId="{B33F717D-1333-41F7-B765-7C55EA2285C7}" type="parTrans" cxnId="{FA8848EC-2DE5-4DE3-9DBF-CA5F16E44E71}">
      <dgm:prSet/>
      <dgm:spPr/>
    </dgm:pt>
    <dgm:pt modelId="{04506678-3C51-4915-9DDD-22D8A18E6D16}" type="sibTrans" cxnId="{FA8848EC-2DE5-4DE3-9DBF-CA5F16E44E71}">
      <dgm:prSet/>
      <dgm:spPr/>
    </dgm:pt>
    <dgm:pt modelId="{DF781E62-5150-4A8A-8C08-0CE69C3ACF8F}">
      <dgm:prSet phldrT="[Text]"/>
      <dgm:spPr/>
      <dgm:t>
        <a:bodyPr/>
        <a:lstStyle/>
        <a:p>
          <a:r>
            <a:rPr lang="en-GB" dirty="0" smtClean="0"/>
            <a:t>An unconstrained ability for an irrevocable option to adopt fair value on assets </a:t>
          </a:r>
          <a:endParaRPr lang="en-GB" dirty="0"/>
        </a:p>
      </dgm:t>
    </dgm:pt>
    <dgm:pt modelId="{8C45DB89-26EC-458C-BE5E-AF714243C298}" type="parTrans" cxnId="{DA76339B-08F1-45EC-9315-7E354544B7F4}">
      <dgm:prSet/>
      <dgm:spPr/>
    </dgm:pt>
    <dgm:pt modelId="{7B1CCF4B-078C-4A75-AB94-8EA8C0B0412B}" type="sibTrans" cxnId="{DA76339B-08F1-45EC-9315-7E354544B7F4}">
      <dgm:prSet/>
      <dgm:spPr/>
    </dgm:pt>
    <dgm:pt modelId="{420116B1-050E-4C42-BBB6-8525E6C45FDD}" type="pres">
      <dgm:prSet presAssocID="{BB9FE027-EC86-4CB6-B536-36DA2E8241D2}" presName="Name0" presStyleCnt="0">
        <dgm:presLayoutVars>
          <dgm:chMax val="2"/>
          <dgm:chPref val="2"/>
          <dgm:dir/>
          <dgm:animOne/>
          <dgm:resizeHandles val="exact"/>
        </dgm:presLayoutVars>
      </dgm:prSet>
      <dgm:spPr/>
      <dgm:t>
        <a:bodyPr/>
        <a:lstStyle/>
        <a:p>
          <a:endParaRPr lang="en-GB"/>
        </a:p>
      </dgm:t>
    </dgm:pt>
    <dgm:pt modelId="{EAFE02B5-FBC0-4624-89F0-2B84F282BB73}" type="pres">
      <dgm:prSet presAssocID="{BB9FE027-EC86-4CB6-B536-36DA2E8241D2}" presName="Background" presStyleLbl="bgImgPlace1" presStyleIdx="0" presStyleCnt="1"/>
      <dgm:spPr>
        <a:solidFill>
          <a:schemeClr val="bg2">
            <a:lumMod val="95000"/>
          </a:schemeClr>
        </a:solidFill>
      </dgm:spPr>
    </dgm:pt>
    <dgm:pt modelId="{D664C244-1722-4D72-8C28-92C4A64F0338}" type="pres">
      <dgm:prSet presAssocID="{BB9FE027-EC86-4CB6-B536-36DA2E8241D2}" presName="ParentText1" presStyleLbl="revTx" presStyleIdx="0" presStyleCnt="2">
        <dgm:presLayoutVars>
          <dgm:chMax val="0"/>
          <dgm:chPref val="0"/>
          <dgm:bulletEnabled val="1"/>
        </dgm:presLayoutVars>
      </dgm:prSet>
      <dgm:spPr/>
      <dgm:t>
        <a:bodyPr/>
        <a:lstStyle/>
        <a:p>
          <a:endParaRPr lang="en-GB"/>
        </a:p>
      </dgm:t>
    </dgm:pt>
    <dgm:pt modelId="{AF863717-DE63-47B0-876B-8A98E4A60B7F}" type="pres">
      <dgm:prSet presAssocID="{BB9FE027-EC86-4CB6-B536-36DA2E8241D2}" presName="ParentText2" presStyleLbl="revTx" presStyleIdx="1" presStyleCnt="2">
        <dgm:presLayoutVars>
          <dgm:chMax val="0"/>
          <dgm:chPref val="0"/>
          <dgm:bulletEnabled val="1"/>
        </dgm:presLayoutVars>
      </dgm:prSet>
      <dgm:spPr/>
      <dgm:t>
        <a:bodyPr/>
        <a:lstStyle/>
        <a:p>
          <a:endParaRPr lang="en-GB"/>
        </a:p>
      </dgm:t>
    </dgm:pt>
    <dgm:pt modelId="{BB0D63BC-557C-4C4E-A3ED-2240A566C8B1}" type="pres">
      <dgm:prSet presAssocID="{BB9FE027-EC86-4CB6-B536-36DA2E8241D2}" presName="Plus" presStyleLbl="alignNode1" presStyleIdx="0" presStyleCnt="2"/>
      <dgm:spPr>
        <a:solidFill>
          <a:schemeClr val="accent6"/>
        </a:solidFill>
        <a:ln>
          <a:solidFill>
            <a:schemeClr val="accent6"/>
          </a:solidFill>
        </a:ln>
      </dgm:spPr>
    </dgm:pt>
    <dgm:pt modelId="{C204021F-DB0C-45F6-B3F7-AB25ADEF70C4}" type="pres">
      <dgm:prSet presAssocID="{BB9FE027-EC86-4CB6-B536-36DA2E8241D2}" presName="Minus" presStyleLbl="alignNode1" presStyleIdx="1" presStyleCnt="2"/>
      <dgm:spPr/>
    </dgm:pt>
    <dgm:pt modelId="{4C5212D7-4523-4C9E-8505-239D7C97820C}" type="pres">
      <dgm:prSet presAssocID="{BB9FE027-EC86-4CB6-B536-36DA2E8241D2}" presName="Divider" presStyleLbl="parChTrans1D1" presStyleIdx="0" presStyleCnt="1"/>
      <dgm:spPr/>
    </dgm:pt>
  </dgm:ptLst>
  <dgm:cxnLst>
    <dgm:cxn modelId="{63C35B97-2B74-4ED8-A57A-9E907B05E839}" type="presOf" srcId="{6B80F361-3087-48C9-91CB-575FE90E602A}" destId="{AF863717-DE63-47B0-876B-8A98E4A60B7F}" srcOrd="0" destOrd="1" presId="urn:microsoft.com/office/officeart/2009/3/layout/PlusandMinus"/>
    <dgm:cxn modelId="{6C88933A-FD76-4F27-BF15-B375C195D64B}" srcId="{EFFBC635-C1FC-4BC5-93AF-60D3B85185AE}" destId="{D87765AC-4332-48C1-A042-A383605DA691}" srcOrd="1" destOrd="0" parTransId="{5560983C-10CA-45CB-ADA6-7D5A4230339A}" sibTransId="{DE204B02-7BA4-4EFD-B3A0-9A23700153D7}"/>
    <dgm:cxn modelId="{75186BC8-50AD-4F60-B299-28D61AEA4633}" srcId="{119BEABE-37D9-43F5-98B6-1C0E408E5F66}" destId="{853440D3-A581-418C-8F71-27CADF0C1C9C}" srcOrd="0" destOrd="0" parTransId="{918A0FB5-1E81-4A21-A20A-963D308DD270}" sibTransId="{E64492B2-7640-4269-B3EA-BB49728A731B}"/>
    <dgm:cxn modelId="{0871D3D4-71FE-4B70-A83D-35BFE0CC55B3}" type="presOf" srcId="{853440D3-A581-418C-8F71-27CADF0C1C9C}" destId="{D664C244-1722-4D72-8C28-92C4A64F0338}" srcOrd="0" destOrd="1" presId="urn:microsoft.com/office/officeart/2009/3/layout/PlusandMinus"/>
    <dgm:cxn modelId="{FA8848EC-2DE5-4DE3-9DBF-CA5F16E44E71}" srcId="{EFFBC635-C1FC-4BC5-93AF-60D3B85185AE}" destId="{900B3424-0DC7-4BD7-85AC-ED421E8B9612}" srcOrd="4" destOrd="0" parTransId="{B33F717D-1333-41F7-B765-7C55EA2285C7}" sibTransId="{04506678-3C51-4915-9DDD-22D8A18E6D16}"/>
    <dgm:cxn modelId="{6E56D143-388A-4F32-9A86-63821B542A3B}" type="presOf" srcId="{119BEABE-37D9-43F5-98B6-1C0E408E5F66}" destId="{D664C244-1722-4D72-8C28-92C4A64F0338}" srcOrd="0" destOrd="0" presId="urn:microsoft.com/office/officeart/2009/3/layout/PlusandMinus"/>
    <dgm:cxn modelId="{14A38939-46BF-4AB3-9B66-5DE9A794DA23}" type="presOf" srcId="{67565213-EBC5-4471-B8EA-909B94F009F5}" destId="{AF863717-DE63-47B0-876B-8A98E4A60B7F}" srcOrd="0" destOrd="3" presId="urn:microsoft.com/office/officeart/2009/3/layout/PlusandMinus"/>
    <dgm:cxn modelId="{56171996-38D9-4AA4-BFC4-242965DD8E80}" srcId="{EFFBC635-C1FC-4BC5-93AF-60D3B85185AE}" destId="{67565213-EBC5-4471-B8EA-909B94F009F5}" srcOrd="2" destOrd="0" parTransId="{69681AD7-A1E1-4A2A-8664-2AFA9C5908A4}" sibTransId="{FBA0BCBA-5D73-4564-A3D6-E14B6C845015}"/>
    <dgm:cxn modelId="{48E04810-1F5F-445B-9D1D-90A1962F8900}" type="presOf" srcId="{900B3424-0DC7-4BD7-85AC-ED421E8B9612}" destId="{AF863717-DE63-47B0-876B-8A98E4A60B7F}" srcOrd="0" destOrd="5" presId="urn:microsoft.com/office/officeart/2009/3/layout/PlusandMinus"/>
    <dgm:cxn modelId="{D907DABA-4872-46B0-B312-E7D9A2E72EC4}" type="presOf" srcId="{926C48FC-AA57-4D14-9D6B-6B02DA6C20B2}" destId="{D664C244-1722-4D72-8C28-92C4A64F0338}" srcOrd="0" destOrd="4" presId="urn:microsoft.com/office/officeart/2009/3/layout/PlusandMinus"/>
    <dgm:cxn modelId="{FE9DAB03-60E8-4D13-8BB8-EB71DF84C348}" type="presOf" srcId="{D87765AC-4332-48C1-A042-A383605DA691}" destId="{AF863717-DE63-47B0-876B-8A98E4A60B7F}" srcOrd="0" destOrd="2" presId="urn:microsoft.com/office/officeart/2009/3/layout/PlusandMinus"/>
    <dgm:cxn modelId="{A5BBC453-5897-43C9-A147-A8D2B36EC343}" type="presOf" srcId="{DF781E62-5150-4A8A-8C08-0CE69C3ACF8F}" destId="{AF863717-DE63-47B0-876B-8A98E4A60B7F}" srcOrd="0" destOrd="4" presId="urn:microsoft.com/office/officeart/2009/3/layout/PlusandMinus"/>
    <dgm:cxn modelId="{F43296B6-3CD7-4E1C-B8A9-90AFE301A881}" type="presOf" srcId="{BB9FE027-EC86-4CB6-B536-36DA2E8241D2}" destId="{420116B1-050E-4C42-BBB6-8525E6C45FDD}" srcOrd="0" destOrd="0" presId="urn:microsoft.com/office/officeart/2009/3/layout/PlusandMinus"/>
    <dgm:cxn modelId="{44F1564D-6F66-4BB9-AD04-D039AE59AED9}" srcId="{002FF3CA-1338-4508-8336-3EDAC2EE22D6}" destId="{291ABEC7-0483-4263-9564-D50C4ADBDB9C}" srcOrd="0" destOrd="0" parTransId="{C2BE796B-BBF9-4DFF-B65D-43329901FBCF}" sibTransId="{74DDC049-4C94-4C3D-ACA7-098DDFB20C7B}"/>
    <dgm:cxn modelId="{25E25AC7-7786-4C77-B66C-57A25D275A54}" srcId="{BB9FE027-EC86-4CB6-B536-36DA2E8241D2}" destId="{119BEABE-37D9-43F5-98B6-1C0E408E5F66}" srcOrd="0" destOrd="0" parTransId="{3E84672F-C298-4A7E-A761-19E6A516F3BE}" sibTransId="{E5007BCC-7347-4E6A-88F7-A553CABF36BB}"/>
    <dgm:cxn modelId="{85549A74-F403-4EA6-92D7-C713ACB7CEEC}" type="presOf" srcId="{EFFBC635-C1FC-4BC5-93AF-60D3B85185AE}" destId="{AF863717-DE63-47B0-876B-8A98E4A60B7F}" srcOrd="0" destOrd="0" presId="urn:microsoft.com/office/officeart/2009/3/layout/PlusandMinus"/>
    <dgm:cxn modelId="{DA76339B-08F1-45EC-9315-7E354544B7F4}" srcId="{EFFBC635-C1FC-4BC5-93AF-60D3B85185AE}" destId="{DF781E62-5150-4A8A-8C08-0CE69C3ACF8F}" srcOrd="3" destOrd="0" parTransId="{8C45DB89-26EC-458C-BE5E-AF714243C298}" sibTransId="{7B1CCF4B-078C-4A75-AB94-8EA8C0B0412B}"/>
    <dgm:cxn modelId="{AF821A65-452A-4C2F-8480-4471472EE557}" srcId="{BB9FE027-EC86-4CB6-B536-36DA2E8241D2}" destId="{EFFBC635-C1FC-4BC5-93AF-60D3B85185AE}" srcOrd="1" destOrd="0" parTransId="{FF652602-B357-4644-B3F7-E1D804B3B5BD}" sibTransId="{C3228194-FF51-4F62-A3AF-A3E7487CB33C}"/>
    <dgm:cxn modelId="{34F554F1-4F05-4ADD-B730-0ACE1AFC7951}" type="presOf" srcId="{6B92E9F3-5E04-4901-B18C-509BEDF976F2}" destId="{D664C244-1722-4D72-8C28-92C4A64F0338}" srcOrd="0" destOrd="2" presId="urn:microsoft.com/office/officeart/2009/3/layout/PlusandMinus"/>
    <dgm:cxn modelId="{FBBB3FB0-0900-4B3A-9651-A660733347AD}" srcId="{119BEABE-37D9-43F5-98B6-1C0E408E5F66}" destId="{926C48FC-AA57-4D14-9D6B-6B02DA6C20B2}" srcOrd="3" destOrd="0" parTransId="{1557471C-D33D-4A95-9EEB-7F6CD081783F}" sibTransId="{35C230B4-B6CB-4AB1-B96A-BFEC736225BB}"/>
    <dgm:cxn modelId="{431E06A4-2138-4839-AC0A-0B15C348E477}" srcId="{BB9FE027-EC86-4CB6-B536-36DA2E8241D2}" destId="{002FF3CA-1338-4508-8336-3EDAC2EE22D6}" srcOrd="2" destOrd="0" parTransId="{FBC5B846-5133-4132-890C-067793EC2898}" sibTransId="{DB2800A5-DCCD-403E-8D1B-2CDCC8DA86BA}"/>
    <dgm:cxn modelId="{048C58F5-9B8F-46BD-B6F0-3E4E21F0241E}" srcId="{EFFBC635-C1FC-4BC5-93AF-60D3B85185AE}" destId="{6B80F361-3087-48C9-91CB-575FE90E602A}" srcOrd="0" destOrd="0" parTransId="{ED5A5630-3E81-43B6-A839-5B56E8CA6784}" sibTransId="{B91B427B-7F83-4AE6-B1D3-9F89539F5D1B}"/>
    <dgm:cxn modelId="{F904442E-1957-4B92-8FB2-68E7EFDE5D96}" srcId="{119BEABE-37D9-43F5-98B6-1C0E408E5F66}" destId="{C4F83771-9F72-487F-8E60-86C155F8577B}" srcOrd="2" destOrd="0" parTransId="{EDF70F86-9727-4E02-9FE7-A9FB644B00FF}" sibTransId="{98CB7A59-B2FA-495E-B359-A820A6AAF326}"/>
    <dgm:cxn modelId="{F80CA241-4E51-4455-A463-F2D2D2E042C6}" type="presOf" srcId="{C4F83771-9F72-487F-8E60-86C155F8577B}" destId="{D664C244-1722-4D72-8C28-92C4A64F0338}" srcOrd="0" destOrd="3" presId="urn:microsoft.com/office/officeart/2009/3/layout/PlusandMinus"/>
    <dgm:cxn modelId="{E00F35CB-EF16-4C2F-BA3A-8A0FCAFBB220}" srcId="{119BEABE-37D9-43F5-98B6-1C0E408E5F66}" destId="{6B92E9F3-5E04-4901-B18C-509BEDF976F2}" srcOrd="1" destOrd="0" parTransId="{78F5513D-BA4B-42B8-8BF7-4637BEF51923}" sibTransId="{696EDE33-256E-4E5A-8C81-314E534701A7}"/>
    <dgm:cxn modelId="{EAE1675B-D7AB-4246-AC1C-DBEDCB3EBC70}" type="presParOf" srcId="{420116B1-050E-4C42-BBB6-8525E6C45FDD}" destId="{EAFE02B5-FBC0-4624-89F0-2B84F282BB73}" srcOrd="0" destOrd="0" presId="urn:microsoft.com/office/officeart/2009/3/layout/PlusandMinus"/>
    <dgm:cxn modelId="{48180482-EC28-4ABA-90F5-FDDC6D41E39B}" type="presParOf" srcId="{420116B1-050E-4C42-BBB6-8525E6C45FDD}" destId="{D664C244-1722-4D72-8C28-92C4A64F0338}" srcOrd="1" destOrd="0" presId="urn:microsoft.com/office/officeart/2009/3/layout/PlusandMinus"/>
    <dgm:cxn modelId="{ABD758CE-1536-4198-92EB-7D6B67DA8ADA}" type="presParOf" srcId="{420116B1-050E-4C42-BBB6-8525E6C45FDD}" destId="{AF863717-DE63-47B0-876B-8A98E4A60B7F}" srcOrd="2" destOrd="0" presId="urn:microsoft.com/office/officeart/2009/3/layout/PlusandMinus"/>
    <dgm:cxn modelId="{EF1B9EAA-8006-48BD-B789-29202ABF4D8E}" type="presParOf" srcId="{420116B1-050E-4C42-BBB6-8525E6C45FDD}" destId="{BB0D63BC-557C-4C4E-A3ED-2240A566C8B1}" srcOrd="3" destOrd="0" presId="urn:microsoft.com/office/officeart/2009/3/layout/PlusandMinus"/>
    <dgm:cxn modelId="{1C8B47E6-726F-4940-A452-7AA7AF2751AF}" type="presParOf" srcId="{420116B1-050E-4C42-BBB6-8525E6C45FDD}" destId="{C204021F-DB0C-45F6-B3F7-AB25ADEF70C4}" srcOrd="4" destOrd="0" presId="urn:microsoft.com/office/officeart/2009/3/layout/PlusandMinus"/>
    <dgm:cxn modelId="{229511FB-885E-4E40-9734-EB57809216FC}" type="presParOf" srcId="{420116B1-050E-4C42-BBB6-8525E6C45FDD}" destId="{4C5212D7-4523-4C9E-8505-239D7C97820C}" srcOrd="5" destOrd="0" presId="urn:microsoft.com/office/officeart/2009/3/layout/PlusandMinu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4BEDED-B277-45BA-B333-F93F2F08C404}">
      <dsp:nvSpPr>
        <dsp:cNvPr id="0" name=""/>
        <dsp:cNvSpPr/>
      </dsp:nvSpPr>
      <dsp:spPr>
        <a:xfrm>
          <a:off x="1559353" y="563280"/>
          <a:ext cx="4066551" cy="2186852"/>
        </a:xfrm>
        <a:prstGeom prst="round2DiagRect">
          <a:avLst>
            <a:gd name="adj1" fmla="val 0"/>
            <a:gd name="adj2"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AC774D7-643F-40D4-9BD5-465317EE85EE}">
      <dsp:nvSpPr>
        <dsp:cNvPr id="0" name=""/>
        <dsp:cNvSpPr/>
      </dsp:nvSpPr>
      <dsp:spPr>
        <a:xfrm>
          <a:off x="3592629" y="795219"/>
          <a:ext cx="542" cy="1722974"/>
        </a:xfrm>
        <a:prstGeom prst="line">
          <a:avLst/>
        </a:prstGeom>
        <a:solidFill>
          <a:schemeClr val="accent1">
            <a:hueOff val="0"/>
            <a:satOff val="0"/>
            <a:lumOff val="0"/>
            <a:alphaOff val="0"/>
          </a:schemeClr>
        </a:solidFill>
        <a:ln w="25400" cap="flat" cmpd="sng" algn="ctr">
          <a:solidFill>
            <a:schemeClr val="accent1">
              <a:tint val="50000"/>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3BF5AEB-EC58-44E4-B921-D86F15F81B79}">
      <dsp:nvSpPr>
        <dsp:cNvPr id="0" name=""/>
        <dsp:cNvSpPr/>
      </dsp:nvSpPr>
      <dsp:spPr>
        <a:xfrm>
          <a:off x="1694905" y="728950"/>
          <a:ext cx="1762172" cy="185551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GB" sz="1500" kern="1200" dirty="0" smtClean="0">
              <a:solidFill>
                <a:schemeClr val="bg1"/>
              </a:solidFill>
            </a:rPr>
            <a:t>If favourable changes, no upper  limit on CSM unlocking</a:t>
          </a:r>
          <a:endParaRPr lang="en-GB" sz="1500" kern="1200" dirty="0">
            <a:solidFill>
              <a:schemeClr val="bg1"/>
            </a:solidFill>
          </a:endParaRPr>
        </a:p>
      </dsp:txBody>
      <dsp:txXfrm>
        <a:off x="1694905" y="728950"/>
        <a:ext cx="1762172" cy="1855511"/>
      </dsp:txXfrm>
    </dsp:sp>
    <dsp:sp modelId="{A9D5A677-2F01-49DE-9935-AD900302F388}">
      <dsp:nvSpPr>
        <dsp:cNvPr id="0" name=""/>
        <dsp:cNvSpPr/>
      </dsp:nvSpPr>
      <dsp:spPr>
        <a:xfrm>
          <a:off x="3728181" y="728950"/>
          <a:ext cx="1762172" cy="1855511"/>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57150" tIns="57150" rIns="57150" bIns="57150" numCol="1" spcCol="1270" anchor="t" anchorCtr="0">
          <a:noAutofit/>
        </a:bodyPr>
        <a:lstStyle/>
        <a:p>
          <a:pPr lvl="0" algn="l" defTabSz="666750">
            <a:lnSpc>
              <a:spcPct val="90000"/>
            </a:lnSpc>
            <a:spcBef>
              <a:spcPct val="0"/>
            </a:spcBef>
            <a:spcAft>
              <a:spcPct val="35000"/>
            </a:spcAft>
          </a:pPr>
          <a:r>
            <a:rPr lang="en-GB" sz="1500" kern="1200" dirty="0" smtClean="0">
              <a:solidFill>
                <a:schemeClr val="bg1"/>
              </a:solidFill>
            </a:rPr>
            <a:t>If unfavourable changes, impact in excess of carrying amount of CSM as at the date of change is recognised immediately in P+L</a:t>
          </a:r>
          <a:endParaRPr lang="en-GB" sz="1500" kern="1200" dirty="0">
            <a:solidFill>
              <a:schemeClr val="bg1"/>
            </a:solidFill>
          </a:endParaRPr>
        </a:p>
      </dsp:txBody>
      <dsp:txXfrm>
        <a:off x="3728181" y="728950"/>
        <a:ext cx="1762172" cy="1855511"/>
      </dsp:txXfrm>
    </dsp:sp>
    <dsp:sp modelId="{CB27B375-6CF1-4F71-A915-EC8AF6B98F2E}">
      <dsp:nvSpPr>
        <dsp:cNvPr id="0" name=""/>
        <dsp:cNvSpPr/>
      </dsp:nvSpPr>
      <dsp:spPr>
        <a:xfrm rot="16200000">
          <a:off x="27645" y="1011641"/>
          <a:ext cx="2385657" cy="677758"/>
        </a:xfrm>
        <a:prstGeom prst="rightArrow">
          <a:avLst>
            <a:gd name="adj1" fmla="val 49830"/>
            <a:gd name="adj2" fmla="val 6066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r" defTabSz="577850">
            <a:lnSpc>
              <a:spcPct val="90000"/>
            </a:lnSpc>
            <a:spcBef>
              <a:spcPct val="0"/>
            </a:spcBef>
            <a:spcAft>
              <a:spcPct val="35000"/>
            </a:spcAft>
          </a:pPr>
          <a:r>
            <a:rPr lang="en-GB" sz="1300" kern="1200" dirty="0" smtClean="0"/>
            <a:t>Unlock increasing CSM</a:t>
          </a:r>
          <a:endParaRPr lang="en-GB" sz="1300" kern="1200" dirty="0"/>
        </a:p>
      </dsp:txBody>
      <dsp:txXfrm>
        <a:off x="130078" y="1284090"/>
        <a:ext cx="2180792" cy="337726"/>
      </dsp:txXfrm>
    </dsp:sp>
    <dsp:sp modelId="{CD3B6CAB-A6F1-46CB-8058-F94D37CFE60F}">
      <dsp:nvSpPr>
        <dsp:cNvPr id="0" name=""/>
        <dsp:cNvSpPr/>
      </dsp:nvSpPr>
      <dsp:spPr>
        <a:xfrm rot="5400000">
          <a:off x="4771956" y="1781705"/>
          <a:ext cx="2385657" cy="677758"/>
        </a:xfrm>
        <a:prstGeom prst="rightArrow">
          <a:avLst>
            <a:gd name="adj1" fmla="val 49830"/>
            <a:gd name="adj2" fmla="val 6066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49530" tIns="49530" rIns="49530" bIns="49530" numCol="1" spcCol="1270" anchor="ctr" anchorCtr="0">
          <a:noAutofit/>
        </a:bodyPr>
        <a:lstStyle/>
        <a:p>
          <a:pPr lvl="0" algn="r" defTabSz="577850">
            <a:lnSpc>
              <a:spcPct val="90000"/>
            </a:lnSpc>
            <a:spcBef>
              <a:spcPct val="0"/>
            </a:spcBef>
            <a:spcAft>
              <a:spcPct val="35000"/>
            </a:spcAft>
          </a:pPr>
          <a:r>
            <a:rPr lang="en-GB" sz="1300" kern="1200" dirty="0" smtClean="0"/>
            <a:t>Adjust CSM, until exhausted</a:t>
          </a:r>
          <a:endParaRPr lang="en-GB" sz="1300" kern="1200" dirty="0"/>
        </a:p>
      </dsp:txBody>
      <dsp:txXfrm>
        <a:off x="4874389" y="1849289"/>
        <a:ext cx="2180792" cy="337726"/>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E02B5-FBC0-4624-89F0-2B84F282BB73}">
      <dsp:nvSpPr>
        <dsp:cNvPr id="0" name=""/>
        <dsp:cNvSpPr/>
      </dsp:nvSpPr>
      <dsp:spPr>
        <a:xfrm>
          <a:off x="821245" y="879336"/>
          <a:ext cx="7938706" cy="4102675"/>
        </a:xfrm>
        <a:prstGeom prst="rect">
          <a:avLst/>
        </a:prstGeom>
        <a:solidFill>
          <a:schemeClr val="bg2">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64C244-1722-4D72-8C28-92C4A64F0338}">
      <dsp:nvSpPr>
        <dsp:cNvPr id="0" name=""/>
        <dsp:cNvSpPr/>
      </dsp:nvSpPr>
      <dsp:spPr>
        <a:xfrm>
          <a:off x="1058494" y="1359148"/>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lvl="0" algn="l" defTabSz="1200150">
            <a:lnSpc>
              <a:spcPct val="90000"/>
            </a:lnSpc>
            <a:spcBef>
              <a:spcPct val="0"/>
            </a:spcBef>
            <a:spcAft>
              <a:spcPct val="35000"/>
            </a:spcAft>
          </a:pPr>
          <a:r>
            <a:rPr lang="en-GB" sz="2700" kern="1200" dirty="0" smtClean="0"/>
            <a:t>Welcome unlocking</a:t>
          </a:r>
          <a:endParaRPr lang="en-GB" sz="2700" kern="1200" dirty="0"/>
        </a:p>
        <a:p>
          <a:pPr marL="228600" lvl="1" indent="-228600" algn="l" defTabSz="933450">
            <a:lnSpc>
              <a:spcPct val="90000"/>
            </a:lnSpc>
            <a:spcBef>
              <a:spcPct val="0"/>
            </a:spcBef>
            <a:spcAft>
              <a:spcPct val="15000"/>
            </a:spcAft>
            <a:buChar char="••"/>
          </a:pPr>
          <a:r>
            <a:rPr lang="en-GB" sz="2100" kern="1200" dirty="0" smtClean="0"/>
            <a:t>Better reflection of CSM’s nature as an unearned profit</a:t>
          </a:r>
          <a:endParaRPr lang="en-GB" sz="2100" kern="1200" dirty="0"/>
        </a:p>
        <a:p>
          <a:pPr marL="228600" lvl="1" indent="-228600" algn="l" defTabSz="933450">
            <a:lnSpc>
              <a:spcPct val="90000"/>
            </a:lnSpc>
            <a:spcBef>
              <a:spcPct val="0"/>
            </a:spcBef>
            <a:spcAft>
              <a:spcPct val="15000"/>
            </a:spcAft>
            <a:buChar char="••"/>
          </a:pPr>
          <a:r>
            <a:rPr lang="en-GB" sz="2100" kern="1200" dirty="0" smtClean="0"/>
            <a:t>Clarification that CSM cannot be negative</a:t>
          </a:r>
          <a:endParaRPr lang="en-GB" sz="2100" kern="1200" dirty="0"/>
        </a:p>
      </dsp:txBody>
      <dsp:txXfrm>
        <a:off x="1058494" y="1359148"/>
        <a:ext cx="3686479" cy="3509788"/>
      </dsp:txXfrm>
    </dsp:sp>
    <dsp:sp modelId="{AF863717-DE63-47B0-876B-8A98E4A60B7F}">
      <dsp:nvSpPr>
        <dsp:cNvPr id="0" name=""/>
        <dsp:cNvSpPr/>
      </dsp:nvSpPr>
      <dsp:spPr>
        <a:xfrm>
          <a:off x="4827098" y="1359148"/>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51435" tIns="51435" rIns="51435" bIns="51435" numCol="1" spcCol="1270" anchor="t" anchorCtr="0">
          <a:noAutofit/>
        </a:bodyPr>
        <a:lstStyle/>
        <a:p>
          <a:pPr lvl="0" algn="l" defTabSz="1200150">
            <a:lnSpc>
              <a:spcPct val="90000"/>
            </a:lnSpc>
            <a:spcBef>
              <a:spcPct val="0"/>
            </a:spcBef>
            <a:spcAft>
              <a:spcPct val="35000"/>
            </a:spcAft>
          </a:pPr>
          <a:r>
            <a:rPr lang="en-GB" sz="2700" kern="1200" dirty="0" smtClean="0"/>
            <a:t>Propose to modify</a:t>
          </a:r>
          <a:endParaRPr lang="en-GB" sz="2700" kern="1200" dirty="0"/>
        </a:p>
        <a:p>
          <a:pPr marL="228600" lvl="1" indent="-228600" algn="l" defTabSz="933450">
            <a:lnSpc>
              <a:spcPct val="90000"/>
            </a:lnSpc>
            <a:spcBef>
              <a:spcPct val="0"/>
            </a:spcBef>
            <a:spcAft>
              <a:spcPct val="15000"/>
            </a:spcAft>
            <a:buChar char="••"/>
          </a:pPr>
          <a:r>
            <a:rPr lang="en-GB" sz="2100" kern="1200" dirty="0" smtClean="0"/>
            <a:t>To extend CSM earning period beyond coverage</a:t>
          </a:r>
          <a:endParaRPr lang="en-GB" sz="2100" kern="1200" dirty="0"/>
        </a:p>
        <a:p>
          <a:pPr marL="228600" lvl="1" indent="-228600" algn="l" defTabSz="933450">
            <a:lnSpc>
              <a:spcPct val="90000"/>
            </a:lnSpc>
            <a:spcBef>
              <a:spcPct val="0"/>
            </a:spcBef>
            <a:spcAft>
              <a:spcPct val="15000"/>
            </a:spcAft>
            <a:buChar char="••"/>
          </a:pPr>
          <a:r>
            <a:rPr lang="en-GB" sz="2100" kern="1200" dirty="0" smtClean="0"/>
            <a:t>To adjust CSM for prospective changes in risk adjustment (RA)</a:t>
          </a:r>
          <a:endParaRPr lang="en-GB" sz="2100" kern="1200" dirty="0"/>
        </a:p>
        <a:p>
          <a:pPr marL="228600" lvl="1" indent="-228600" algn="l" defTabSz="933450">
            <a:lnSpc>
              <a:spcPct val="90000"/>
            </a:lnSpc>
            <a:spcBef>
              <a:spcPct val="0"/>
            </a:spcBef>
            <a:spcAft>
              <a:spcPct val="15000"/>
            </a:spcAft>
            <a:buChar char="••"/>
          </a:pPr>
          <a:r>
            <a:rPr lang="en-GB" sz="2100" kern="1200" dirty="0" smtClean="0"/>
            <a:t>To not restrict CSM unlocking for changes in future CFs (other than for changes in discount rate when ‘OCI solution’ is used)</a:t>
          </a:r>
          <a:endParaRPr lang="en-GB" sz="2100" kern="1200" dirty="0"/>
        </a:p>
      </dsp:txBody>
      <dsp:txXfrm>
        <a:off x="4827098" y="1359148"/>
        <a:ext cx="3686479" cy="3509788"/>
      </dsp:txXfrm>
    </dsp:sp>
    <dsp:sp modelId="{BB0D63BC-557C-4C4E-A3ED-2240A566C8B1}">
      <dsp:nvSpPr>
        <dsp:cNvPr id="0" name=""/>
        <dsp:cNvSpPr/>
      </dsp:nvSpPr>
      <dsp:spPr>
        <a:xfrm>
          <a:off x="0" y="58300"/>
          <a:ext cx="1551241" cy="1551241"/>
        </a:xfrm>
        <a:prstGeom prst="plus">
          <a:avLst>
            <a:gd name="adj" fmla="val 32810"/>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sp>
    <dsp:sp modelId="{C204021F-DB0C-45F6-B3F7-AB25ADEF70C4}">
      <dsp:nvSpPr>
        <dsp:cNvPr id="0" name=""/>
        <dsp:cNvSpPr/>
      </dsp:nvSpPr>
      <dsp:spPr>
        <a:xfrm>
          <a:off x="7664958" y="616164"/>
          <a:ext cx="1459992" cy="500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5212D7-4523-4C9E-8505-239D7C97820C}">
      <dsp:nvSpPr>
        <dsp:cNvPr id="0" name=""/>
        <dsp:cNvSpPr/>
      </dsp:nvSpPr>
      <dsp:spPr>
        <a:xfrm>
          <a:off x="4790598" y="1366653"/>
          <a:ext cx="912" cy="3352185"/>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E02B5-FBC0-4624-89F0-2B84F282BB73}">
      <dsp:nvSpPr>
        <dsp:cNvPr id="0" name=""/>
        <dsp:cNvSpPr/>
      </dsp:nvSpPr>
      <dsp:spPr>
        <a:xfrm>
          <a:off x="807672" y="1005673"/>
          <a:ext cx="7807499" cy="4034868"/>
        </a:xfrm>
        <a:prstGeom prst="rect">
          <a:avLst/>
        </a:prstGeom>
        <a:solidFill>
          <a:schemeClr val="bg2">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64C244-1722-4D72-8C28-92C4A64F0338}">
      <dsp:nvSpPr>
        <dsp:cNvPr id="0" name=""/>
        <dsp:cNvSpPr/>
      </dsp:nvSpPr>
      <dsp:spPr>
        <a:xfrm>
          <a:off x="1040999" y="1477556"/>
          <a:ext cx="3625551" cy="3451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lvl="0" algn="l" defTabSz="1022350">
            <a:lnSpc>
              <a:spcPct val="90000"/>
            </a:lnSpc>
            <a:spcBef>
              <a:spcPct val="0"/>
            </a:spcBef>
            <a:spcAft>
              <a:spcPct val="35000"/>
            </a:spcAft>
          </a:pPr>
          <a:r>
            <a:rPr lang="en-GB" sz="2300" kern="1200" dirty="0" smtClean="0"/>
            <a:t>Support development in conjunction with IFRS 9 </a:t>
          </a:r>
          <a:endParaRPr lang="en-GB" sz="2300" kern="1200" dirty="0"/>
        </a:p>
        <a:p>
          <a:pPr marL="171450" lvl="1" indent="-171450" algn="l" defTabSz="800100">
            <a:lnSpc>
              <a:spcPct val="90000"/>
            </a:lnSpc>
            <a:spcBef>
              <a:spcPct val="0"/>
            </a:spcBef>
            <a:spcAft>
              <a:spcPct val="15000"/>
            </a:spcAft>
            <a:buChar char="••"/>
          </a:pPr>
          <a:r>
            <a:rPr lang="en-GB" sz="1800" kern="1200" dirty="0" smtClean="0"/>
            <a:t>Reduction in accounting mismatches</a:t>
          </a:r>
          <a:endParaRPr lang="en-GB" sz="1800" kern="1200" dirty="0"/>
        </a:p>
      </dsp:txBody>
      <dsp:txXfrm>
        <a:off x="1040999" y="1477556"/>
        <a:ext cx="3625551" cy="3451780"/>
      </dsp:txXfrm>
    </dsp:sp>
    <dsp:sp modelId="{AF863717-DE63-47B0-876B-8A98E4A60B7F}">
      <dsp:nvSpPr>
        <dsp:cNvPr id="0" name=""/>
        <dsp:cNvSpPr/>
      </dsp:nvSpPr>
      <dsp:spPr>
        <a:xfrm>
          <a:off x="4747318" y="1477556"/>
          <a:ext cx="3625551" cy="345178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lvl="0" algn="l" defTabSz="1022350">
            <a:lnSpc>
              <a:spcPct val="90000"/>
            </a:lnSpc>
            <a:spcBef>
              <a:spcPct val="0"/>
            </a:spcBef>
            <a:spcAft>
              <a:spcPct val="35000"/>
            </a:spcAft>
          </a:pPr>
          <a:r>
            <a:rPr lang="en-GB" sz="2300" kern="1200" dirty="0" smtClean="0"/>
            <a:t>Propose to modify</a:t>
          </a:r>
          <a:endParaRPr lang="en-GB" sz="2300" kern="1200" dirty="0"/>
        </a:p>
        <a:p>
          <a:pPr marL="171450" lvl="1" indent="-171450" algn="l" defTabSz="800100">
            <a:lnSpc>
              <a:spcPct val="90000"/>
            </a:lnSpc>
            <a:spcBef>
              <a:spcPct val="0"/>
            </a:spcBef>
            <a:spcAft>
              <a:spcPct val="15000"/>
            </a:spcAft>
            <a:buChar char="••"/>
          </a:pPr>
          <a:r>
            <a:rPr lang="en-GB" sz="1800" kern="1200" dirty="0" smtClean="0"/>
            <a:t>Permit designation of insurance contracts – no mandatory OCI</a:t>
          </a:r>
          <a:endParaRPr lang="en-GB" sz="1800" kern="1200" dirty="0"/>
        </a:p>
        <a:p>
          <a:pPr marL="171450" lvl="1" indent="-171450" algn="l" defTabSz="800100">
            <a:lnSpc>
              <a:spcPct val="90000"/>
            </a:lnSpc>
            <a:spcBef>
              <a:spcPct val="0"/>
            </a:spcBef>
            <a:spcAft>
              <a:spcPct val="15000"/>
            </a:spcAft>
            <a:buChar char="••"/>
          </a:pPr>
          <a:r>
            <a:rPr lang="en-GB" sz="1800" kern="1200" dirty="0" smtClean="0"/>
            <a:t>Failing this, allow presenting in profit or loss changes in insurance contracts accumulated OCI reserve to the extent that they represent gains/losses attributable to the hedged risk</a:t>
          </a:r>
          <a:endParaRPr lang="en-GB" sz="1800" kern="1200" dirty="0"/>
        </a:p>
        <a:p>
          <a:pPr marL="171450" lvl="1" indent="-171450" algn="l" defTabSz="800100">
            <a:lnSpc>
              <a:spcPct val="90000"/>
            </a:lnSpc>
            <a:spcBef>
              <a:spcPct val="0"/>
            </a:spcBef>
            <a:spcAft>
              <a:spcPct val="15000"/>
            </a:spcAft>
            <a:buChar char="••"/>
          </a:pPr>
          <a:r>
            <a:rPr lang="en-GB" sz="1800" kern="1200" dirty="0" smtClean="0"/>
            <a:t>Unconstrained ability to adopt FV option on assets</a:t>
          </a:r>
          <a:endParaRPr lang="en-GB" sz="1800" kern="1200" dirty="0"/>
        </a:p>
        <a:p>
          <a:pPr marL="171450" lvl="1" indent="-171450" algn="l" defTabSz="800100">
            <a:lnSpc>
              <a:spcPct val="90000"/>
            </a:lnSpc>
            <a:spcBef>
              <a:spcPct val="0"/>
            </a:spcBef>
            <a:spcAft>
              <a:spcPct val="15000"/>
            </a:spcAft>
            <a:buChar char="••"/>
          </a:pPr>
          <a:endParaRPr lang="en-GB" sz="1800" kern="1200" dirty="0"/>
        </a:p>
      </dsp:txBody>
      <dsp:txXfrm>
        <a:off x="4747318" y="1477556"/>
        <a:ext cx="3625551" cy="3451780"/>
      </dsp:txXfrm>
    </dsp:sp>
    <dsp:sp modelId="{BB0D63BC-557C-4C4E-A3ED-2240A566C8B1}">
      <dsp:nvSpPr>
        <dsp:cNvPr id="0" name=""/>
        <dsp:cNvSpPr/>
      </dsp:nvSpPr>
      <dsp:spPr>
        <a:xfrm>
          <a:off x="0" y="198208"/>
          <a:ext cx="1525603" cy="1525603"/>
        </a:xfrm>
        <a:prstGeom prst="plus">
          <a:avLst>
            <a:gd name="adj" fmla="val 32810"/>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sp>
    <dsp:sp modelId="{C204021F-DB0C-45F6-B3F7-AB25ADEF70C4}">
      <dsp:nvSpPr>
        <dsp:cNvPr id="0" name=""/>
        <dsp:cNvSpPr/>
      </dsp:nvSpPr>
      <dsp:spPr>
        <a:xfrm>
          <a:off x="7538275" y="746851"/>
          <a:ext cx="1435861" cy="492057"/>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5212D7-4523-4C9E-8505-239D7C97820C}">
      <dsp:nvSpPr>
        <dsp:cNvPr id="0" name=""/>
        <dsp:cNvSpPr/>
      </dsp:nvSpPr>
      <dsp:spPr>
        <a:xfrm>
          <a:off x="4711421" y="1484937"/>
          <a:ext cx="897" cy="3296782"/>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B37FCBA1-AE4A-4BE8-B5DB-B54A3789CFF6}">
      <dsp:nvSpPr>
        <dsp:cNvPr id="0" name=""/>
        <dsp:cNvSpPr/>
      </dsp:nvSpPr>
      <dsp:spPr>
        <a:xfrm>
          <a:off x="58791" y="113558"/>
          <a:ext cx="2504202" cy="2504202"/>
        </a:xfrm>
        <a:prstGeom prst="pie">
          <a:avLst>
            <a:gd name="adj1" fmla="val 16200000"/>
            <a:gd name="adj2" fmla="val 1800000"/>
          </a:avLst>
        </a:prstGeom>
        <a:solidFill>
          <a:schemeClr val="tx2">
            <a:lumMod val="20000"/>
            <a:lumOff val="8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smtClean="0">
              <a:solidFill>
                <a:schemeClr val="tx2"/>
              </a:solidFill>
            </a:rPr>
            <a:t>CF2: 90% of the value of underlying assets</a:t>
          </a:r>
          <a:endParaRPr lang="en-GB" sz="1200" kern="1200" dirty="0">
            <a:solidFill>
              <a:schemeClr val="tx2"/>
            </a:solidFill>
          </a:endParaRPr>
        </a:p>
      </dsp:txBody>
      <dsp:txXfrm>
        <a:off x="1420302" y="575643"/>
        <a:ext cx="849640" cy="834734"/>
      </dsp:txXfrm>
    </dsp:sp>
    <dsp:sp modelId="{759F1218-489A-4E5E-B242-67555B41FAC7}">
      <dsp:nvSpPr>
        <dsp:cNvPr id="0" name=""/>
        <dsp:cNvSpPr/>
      </dsp:nvSpPr>
      <dsp:spPr>
        <a:xfrm>
          <a:off x="54965" y="150500"/>
          <a:ext cx="2504202" cy="2504202"/>
        </a:xfrm>
        <a:prstGeom prst="pie">
          <a:avLst>
            <a:gd name="adj1" fmla="val 1800000"/>
            <a:gd name="adj2" fmla="val 9000000"/>
          </a:avLst>
        </a:prstGeom>
        <a:solidFill>
          <a:schemeClr val="tx2">
            <a:lumMod val="60000"/>
            <a:lumOff val="40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smtClean="0"/>
            <a:t>CF3: Value of the option to maturity</a:t>
          </a:r>
          <a:endParaRPr lang="en-GB" sz="1200" kern="1200" dirty="0"/>
        </a:p>
      </dsp:txBody>
      <dsp:txXfrm>
        <a:off x="740640" y="1730533"/>
        <a:ext cx="1132853" cy="775110"/>
      </dsp:txXfrm>
    </dsp:sp>
    <dsp:sp modelId="{9CC9D7B2-CE94-4887-B53D-CDBEEEE758A8}">
      <dsp:nvSpPr>
        <dsp:cNvPr id="0" name=""/>
        <dsp:cNvSpPr/>
      </dsp:nvSpPr>
      <dsp:spPr>
        <a:xfrm>
          <a:off x="52737" y="123154"/>
          <a:ext cx="2504202" cy="2504202"/>
        </a:xfrm>
        <a:prstGeom prst="pie">
          <a:avLst>
            <a:gd name="adj1" fmla="val 9000000"/>
            <a:gd name="adj2" fmla="val 16200000"/>
          </a:avLst>
        </a:prstGeom>
        <a:solidFill>
          <a:schemeClr val="accent2"/>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kern="1200" dirty="0" smtClean="0"/>
            <a:t>CF1: death benefit of CU 4,000</a:t>
          </a:r>
          <a:endParaRPr lang="en-GB" sz="1200" kern="1200" dirty="0"/>
        </a:p>
      </dsp:txBody>
      <dsp:txXfrm>
        <a:off x="321044" y="615051"/>
        <a:ext cx="849640" cy="834734"/>
      </dsp:txXfrm>
    </dsp:sp>
  </dsp:spTree>
</dsp:drawing>
</file>

<file path=ppt/diagrams/drawing5.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E02B5-FBC0-4624-89F0-2B84F282BB73}">
      <dsp:nvSpPr>
        <dsp:cNvPr id="0" name=""/>
        <dsp:cNvSpPr/>
      </dsp:nvSpPr>
      <dsp:spPr>
        <a:xfrm>
          <a:off x="821245" y="869017"/>
          <a:ext cx="7938706" cy="4102675"/>
        </a:xfrm>
        <a:prstGeom prst="rect">
          <a:avLst/>
        </a:prstGeom>
        <a:solidFill>
          <a:schemeClr val="bg2">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64C244-1722-4D72-8C28-92C4A64F0338}">
      <dsp:nvSpPr>
        <dsp:cNvPr id="0" name=""/>
        <dsp:cNvSpPr/>
      </dsp:nvSpPr>
      <dsp:spPr>
        <a:xfrm>
          <a:off x="1058494" y="1348830"/>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5720" tIns="45720" rIns="45720" bIns="45720" numCol="1" spcCol="1270" anchor="t" anchorCtr="0">
          <a:noAutofit/>
        </a:bodyPr>
        <a:lstStyle/>
        <a:p>
          <a:pPr lvl="0" algn="l" defTabSz="1066800">
            <a:lnSpc>
              <a:spcPct val="90000"/>
            </a:lnSpc>
            <a:spcBef>
              <a:spcPct val="0"/>
            </a:spcBef>
            <a:spcAft>
              <a:spcPct val="35000"/>
            </a:spcAft>
          </a:pPr>
          <a:r>
            <a:rPr lang="en-GB" sz="2400" kern="1200" dirty="0" smtClean="0"/>
            <a:t>Agree that economically matched asset-liability cash flows should be faithfully represented</a:t>
          </a:r>
          <a:endParaRPr lang="en-GB" sz="2400" kern="1200" dirty="0"/>
        </a:p>
      </dsp:txBody>
      <dsp:txXfrm>
        <a:off x="1058494" y="1348830"/>
        <a:ext cx="3686479" cy="3509788"/>
      </dsp:txXfrm>
    </dsp:sp>
    <dsp:sp modelId="{AF863717-DE63-47B0-876B-8A98E4A60B7F}">
      <dsp:nvSpPr>
        <dsp:cNvPr id="0" name=""/>
        <dsp:cNvSpPr/>
      </dsp:nvSpPr>
      <dsp:spPr>
        <a:xfrm>
          <a:off x="4827098" y="1348830"/>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lvl="0" algn="l" defTabSz="1022350">
            <a:lnSpc>
              <a:spcPct val="90000"/>
            </a:lnSpc>
            <a:spcBef>
              <a:spcPct val="0"/>
            </a:spcBef>
            <a:spcAft>
              <a:spcPct val="35000"/>
            </a:spcAft>
          </a:pPr>
          <a:r>
            <a:rPr lang="en-GB" sz="2300" kern="1200" dirty="0" smtClean="0"/>
            <a:t>Propose to modify</a:t>
          </a:r>
          <a:endParaRPr lang="en-GB" sz="2300" kern="1200" dirty="0"/>
        </a:p>
        <a:p>
          <a:pPr marL="171450" lvl="1" indent="-171450" algn="l" defTabSz="800100">
            <a:lnSpc>
              <a:spcPct val="90000"/>
            </a:lnSpc>
            <a:spcBef>
              <a:spcPct val="0"/>
            </a:spcBef>
            <a:spcAft>
              <a:spcPct val="15000"/>
            </a:spcAft>
            <a:buChar char="••"/>
          </a:pPr>
          <a:r>
            <a:rPr lang="en-GB" sz="1800" kern="1200" dirty="0" smtClean="0"/>
            <a:t>Abandon the mirroring approach decomposition</a:t>
          </a:r>
          <a:endParaRPr lang="en-GB" sz="1800" kern="1200" dirty="0"/>
        </a:p>
        <a:p>
          <a:pPr marL="171450" lvl="1" indent="-171450" algn="l" defTabSz="800100">
            <a:lnSpc>
              <a:spcPct val="90000"/>
            </a:lnSpc>
            <a:spcBef>
              <a:spcPct val="0"/>
            </a:spcBef>
            <a:spcAft>
              <a:spcPct val="15000"/>
            </a:spcAft>
            <a:buChar char="••"/>
          </a:pPr>
          <a:r>
            <a:rPr lang="en-GB" sz="1800" kern="1200" dirty="0" smtClean="0"/>
            <a:t>Replace it with a BBA valuation modified in two areas:</a:t>
          </a:r>
          <a:endParaRPr lang="en-GB" sz="1800" kern="1200" dirty="0"/>
        </a:p>
        <a:p>
          <a:pPr marL="171450" lvl="1" indent="-171450" algn="l" defTabSz="800100">
            <a:lnSpc>
              <a:spcPct val="90000"/>
            </a:lnSpc>
            <a:spcBef>
              <a:spcPct val="0"/>
            </a:spcBef>
            <a:spcAft>
              <a:spcPct val="15000"/>
            </a:spcAft>
            <a:buChar char="••"/>
          </a:pPr>
          <a:r>
            <a:rPr lang="en-GB" sz="1800" kern="1200" dirty="0" smtClean="0"/>
            <a:t>Discount rate should mirror the “book yield” of the underlying items; and</a:t>
          </a:r>
          <a:endParaRPr lang="en-GB" sz="1800" kern="1200" dirty="0"/>
        </a:p>
        <a:p>
          <a:pPr marL="171450" lvl="1" indent="-171450" algn="l" defTabSz="800100">
            <a:lnSpc>
              <a:spcPct val="90000"/>
            </a:lnSpc>
            <a:spcBef>
              <a:spcPct val="0"/>
            </a:spcBef>
            <a:spcAft>
              <a:spcPct val="15000"/>
            </a:spcAft>
            <a:buChar char="••"/>
          </a:pPr>
          <a:r>
            <a:rPr lang="en-GB" sz="1800" kern="1200" dirty="0" smtClean="0"/>
            <a:t>The CSM should be unlocked with inclusion of expected returns from underlying items not captured in the liability (insurer’s share)</a:t>
          </a:r>
          <a:endParaRPr lang="en-GB" sz="1800" kern="1200" dirty="0"/>
        </a:p>
      </dsp:txBody>
      <dsp:txXfrm>
        <a:off x="4827098" y="1348830"/>
        <a:ext cx="3686479" cy="3509788"/>
      </dsp:txXfrm>
    </dsp:sp>
    <dsp:sp modelId="{BB0D63BC-557C-4C4E-A3ED-2240A566C8B1}">
      <dsp:nvSpPr>
        <dsp:cNvPr id="0" name=""/>
        <dsp:cNvSpPr/>
      </dsp:nvSpPr>
      <dsp:spPr>
        <a:xfrm>
          <a:off x="0" y="47982"/>
          <a:ext cx="1551241" cy="1551241"/>
        </a:xfrm>
        <a:prstGeom prst="plus">
          <a:avLst>
            <a:gd name="adj" fmla="val 32810"/>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sp>
    <dsp:sp modelId="{C204021F-DB0C-45F6-B3F7-AB25ADEF70C4}">
      <dsp:nvSpPr>
        <dsp:cNvPr id="0" name=""/>
        <dsp:cNvSpPr/>
      </dsp:nvSpPr>
      <dsp:spPr>
        <a:xfrm>
          <a:off x="7664958" y="605845"/>
          <a:ext cx="1459992" cy="500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5212D7-4523-4C9E-8505-239D7C97820C}">
      <dsp:nvSpPr>
        <dsp:cNvPr id="0" name=""/>
        <dsp:cNvSpPr/>
      </dsp:nvSpPr>
      <dsp:spPr>
        <a:xfrm>
          <a:off x="4790598" y="1356335"/>
          <a:ext cx="912" cy="3352185"/>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6.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E02B5-FBC0-4624-89F0-2B84F282BB73}">
      <dsp:nvSpPr>
        <dsp:cNvPr id="0" name=""/>
        <dsp:cNvSpPr/>
      </dsp:nvSpPr>
      <dsp:spPr>
        <a:xfrm>
          <a:off x="821245" y="879336"/>
          <a:ext cx="7938706" cy="4102675"/>
        </a:xfrm>
        <a:prstGeom prst="rect">
          <a:avLst/>
        </a:prstGeom>
        <a:solidFill>
          <a:schemeClr val="bg2">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64C244-1722-4D72-8C28-92C4A64F0338}">
      <dsp:nvSpPr>
        <dsp:cNvPr id="0" name=""/>
        <dsp:cNvSpPr/>
      </dsp:nvSpPr>
      <dsp:spPr>
        <a:xfrm>
          <a:off x="1030771" y="1428432"/>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47625" rIns="47625" bIns="47625" numCol="1" spcCol="1270" anchor="t" anchorCtr="0">
          <a:noAutofit/>
        </a:bodyPr>
        <a:lstStyle/>
        <a:p>
          <a:pPr lvl="0" algn="l" defTabSz="1111250">
            <a:lnSpc>
              <a:spcPct val="90000"/>
            </a:lnSpc>
            <a:spcBef>
              <a:spcPct val="0"/>
            </a:spcBef>
            <a:spcAft>
              <a:spcPct val="35000"/>
            </a:spcAft>
          </a:pPr>
          <a:endParaRPr lang="en-GB" sz="2500" kern="1200" dirty="0"/>
        </a:p>
      </dsp:txBody>
      <dsp:txXfrm>
        <a:off x="1030771" y="1428432"/>
        <a:ext cx="3686479" cy="3509788"/>
      </dsp:txXfrm>
    </dsp:sp>
    <dsp:sp modelId="{AF863717-DE63-47B0-876B-8A98E4A60B7F}">
      <dsp:nvSpPr>
        <dsp:cNvPr id="0" name=""/>
        <dsp:cNvSpPr/>
      </dsp:nvSpPr>
      <dsp:spPr>
        <a:xfrm>
          <a:off x="4827098" y="1359148"/>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7625" tIns="47625" rIns="47625" bIns="47625" numCol="1" spcCol="1270" anchor="t" anchorCtr="0">
          <a:noAutofit/>
        </a:bodyPr>
        <a:lstStyle/>
        <a:p>
          <a:pPr lvl="0" algn="l" defTabSz="1111250">
            <a:lnSpc>
              <a:spcPct val="90000"/>
            </a:lnSpc>
            <a:spcBef>
              <a:spcPct val="0"/>
            </a:spcBef>
            <a:spcAft>
              <a:spcPct val="35000"/>
            </a:spcAft>
          </a:pPr>
          <a:r>
            <a:rPr lang="en-GB" sz="2500" kern="1200" dirty="0" smtClean="0"/>
            <a:t>Propose to modify</a:t>
          </a:r>
          <a:endParaRPr lang="en-GB" sz="2500" kern="1200" dirty="0"/>
        </a:p>
        <a:p>
          <a:pPr marL="228600" lvl="1" indent="-228600" algn="l" defTabSz="889000">
            <a:lnSpc>
              <a:spcPct val="90000"/>
            </a:lnSpc>
            <a:spcBef>
              <a:spcPct val="0"/>
            </a:spcBef>
            <a:spcAft>
              <a:spcPct val="15000"/>
            </a:spcAft>
            <a:buChar char="••"/>
          </a:pPr>
          <a:r>
            <a:rPr lang="en-GB" sz="2000" kern="1200" dirty="0" smtClean="0"/>
            <a:t>New revenue metric is not the most faithful representation of long duration contracts</a:t>
          </a:r>
          <a:endParaRPr lang="en-GB" sz="2000" kern="1200" dirty="0"/>
        </a:p>
        <a:p>
          <a:pPr marL="228600" lvl="1" indent="-228600" algn="l" defTabSz="889000">
            <a:lnSpc>
              <a:spcPct val="90000"/>
            </a:lnSpc>
            <a:spcBef>
              <a:spcPct val="0"/>
            </a:spcBef>
            <a:spcAft>
              <a:spcPct val="15000"/>
            </a:spcAft>
            <a:buChar char="••"/>
          </a:pPr>
          <a:r>
            <a:rPr lang="en-GB" sz="2000" kern="1200" dirty="0" smtClean="0"/>
            <a:t>New insurance revenue does not appear to be the volume information requested by investors</a:t>
          </a:r>
          <a:endParaRPr lang="en-GB" sz="2000" kern="1200" dirty="0"/>
        </a:p>
        <a:p>
          <a:pPr marL="228600" lvl="1" indent="-228600" algn="l" defTabSz="889000">
            <a:lnSpc>
              <a:spcPct val="90000"/>
            </a:lnSpc>
            <a:spcBef>
              <a:spcPct val="0"/>
            </a:spcBef>
            <a:spcAft>
              <a:spcPct val="15000"/>
            </a:spcAft>
            <a:buChar char="••"/>
          </a:pPr>
          <a:r>
            <a:rPr lang="en-GB" sz="2000" kern="1200" dirty="0" smtClean="0"/>
            <a:t>Recommend the presentation of the summarised margin as presented in the 2010 ED</a:t>
          </a:r>
          <a:endParaRPr lang="en-GB" sz="2000" kern="1200" dirty="0"/>
        </a:p>
      </dsp:txBody>
      <dsp:txXfrm>
        <a:off x="4827098" y="1359148"/>
        <a:ext cx="3686479" cy="3509788"/>
      </dsp:txXfrm>
    </dsp:sp>
    <dsp:sp modelId="{BB0D63BC-557C-4C4E-A3ED-2240A566C8B1}">
      <dsp:nvSpPr>
        <dsp:cNvPr id="0" name=""/>
        <dsp:cNvSpPr/>
      </dsp:nvSpPr>
      <dsp:spPr>
        <a:xfrm>
          <a:off x="0" y="58300"/>
          <a:ext cx="1551241" cy="1551241"/>
        </a:xfrm>
        <a:prstGeom prst="plus">
          <a:avLst>
            <a:gd name="adj" fmla="val 32810"/>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sp>
    <dsp:sp modelId="{C204021F-DB0C-45F6-B3F7-AB25ADEF70C4}">
      <dsp:nvSpPr>
        <dsp:cNvPr id="0" name=""/>
        <dsp:cNvSpPr/>
      </dsp:nvSpPr>
      <dsp:spPr>
        <a:xfrm>
          <a:off x="7664958" y="616164"/>
          <a:ext cx="1459992" cy="500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5212D7-4523-4C9E-8505-239D7C97820C}">
      <dsp:nvSpPr>
        <dsp:cNvPr id="0" name=""/>
        <dsp:cNvSpPr/>
      </dsp:nvSpPr>
      <dsp:spPr>
        <a:xfrm>
          <a:off x="4790598" y="1366653"/>
          <a:ext cx="912" cy="3352185"/>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drawing7.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EAFE02B5-FBC0-4624-89F0-2B84F282BB73}">
      <dsp:nvSpPr>
        <dsp:cNvPr id="0" name=""/>
        <dsp:cNvSpPr/>
      </dsp:nvSpPr>
      <dsp:spPr>
        <a:xfrm>
          <a:off x="821245" y="869017"/>
          <a:ext cx="7938706" cy="4102675"/>
        </a:xfrm>
        <a:prstGeom prst="rect">
          <a:avLst/>
        </a:prstGeom>
        <a:solidFill>
          <a:schemeClr val="bg2">
            <a:lumMod val="9500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D664C244-1722-4D72-8C28-92C4A64F0338}">
      <dsp:nvSpPr>
        <dsp:cNvPr id="0" name=""/>
        <dsp:cNvSpPr/>
      </dsp:nvSpPr>
      <dsp:spPr>
        <a:xfrm>
          <a:off x="1058494" y="1348830"/>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lvl="0" algn="l" defTabSz="1022350">
            <a:lnSpc>
              <a:spcPct val="90000"/>
            </a:lnSpc>
            <a:spcBef>
              <a:spcPct val="0"/>
            </a:spcBef>
            <a:spcAft>
              <a:spcPct val="35000"/>
            </a:spcAft>
          </a:pPr>
          <a:r>
            <a:rPr lang="en-GB" sz="2300" kern="1200" dirty="0" smtClean="0"/>
            <a:t>Agree that exhaustive efforts not required </a:t>
          </a:r>
          <a:endParaRPr lang="en-GB" sz="2300" kern="1200" dirty="0"/>
        </a:p>
        <a:p>
          <a:pPr marL="171450" lvl="1" indent="-171450" algn="l" defTabSz="800100">
            <a:lnSpc>
              <a:spcPct val="90000"/>
            </a:lnSpc>
            <a:spcBef>
              <a:spcPct val="0"/>
            </a:spcBef>
            <a:spcAft>
              <a:spcPct val="15000"/>
            </a:spcAft>
            <a:buChar char="••"/>
          </a:pPr>
          <a:r>
            <a:rPr lang="en-GB" sz="1800" kern="1200" dirty="0" smtClean="0"/>
            <a:t>Full retrospective approach is the most appropriate and accurate method</a:t>
          </a:r>
          <a:endParaRPr lang="en-GB" sz="1800" kern="1200" dirty="0"/>
        </a:p>
        <a:p>
          <a:pPr marL="171450" lvl="1" indent="-171450" algn="l" defTabSz="800100">
            <a:lnSpc>
              <a:spcPct val="90000"/>
            </a:lnSpc>
            <a:spcBef>
              <a:spcPct val="0"/>
            </a:spcBef>
            <a:spcAft>
              <a:spcPct val="15000"/>
            </a:spcAft>
            <a:buChar char="••"/>
          </a:pPr>
          <a:r>
            <a:rPr lang="en-GB" sz="1800" kern="1200" dirty="0" smtClean="0"/>
            <a:t>If this is impracticable, need not undertake exhaustive efforts to obtain objective information</a:t>
          </a:r>
          <a:endParaRPr lang="en-GB" sz="1800" kern="1200" dirty="0"/>
        </a:p>
        <a:p>
          <a:pPr marL="171450" lvl="1" indent="-171450" algn="l" defTabSz="800100">
            <a:lnSpc>
              <a:spcPct val="90000"/>
            </a:lnSpc>
            <a:spcBef>
              <a:spcPct val="0"/>
            </a:spcBef>
            <a:spcAft>
              <a:spcPct val="15000"/>
            </a:spcAft>
            <a:buChar char="••"/>
          </a:pPr>
          <a:r>
            <a:rPr lang="en-GB" sz="1800" kern="1200" dirty="0" smtClean="0"/>
            <a:t>Insurance contracts based on fulfilment cash flows</a:t>
          </a:r>
          <a:endParaRPr lang="en-GB" sz="1800" kern="1200" dirty="0"/>
        </a:p>
        <a:p>
          <a:pPr marL="171450" lvl="1" indent="-171450" algn="l" defTabSz="800100">
            <a:lnSpc>
              <a:spcPct val="90000"/>
            </a:lnSpc>
            <a:spcBef>
              <a:spcPct val="0"/>
            </a:spcBef>
            <a:spcAft>
              <a:spcPct val="15000"/>
            </a:spcAft>
            <a:buChar char="••"/>
          </a:pPr>
          <a:r>
            <a:rPr lang="en-GB" sz="1800" kern="1200" dirty="0" smtClean="0"/>
            <a:t>A period of 3 years is sufficient to allow implementation</a:t>
          </a:r>
          <a:endParaRPr lang="en-GB" sz="1800" kern="1200" dirty="0"/>
        </a:p>
      </dsp:txBody>
      <dsp:txXfrm>
        <a:off x="1058494" y="1348830"/>
        <a:ext cx="3686479" cy="3509788"/>
      </dsp:txXfrm>
    </dsp:sp>
    <dsp:sp modelId="{AF863717-DE63-47B0-876B-8A98E4A60B7F}">
      <dsp:nvSpPr>
        <dsp:cNvPr id="0" name=""/>
        <dsp:cNvSpPr/>
      </dsp:nvSpPr>
      <dsp:spPr>
        <a:xfrm>
          <a:off x="4827098" y="1348830"/>
          <a:ext cx="3686479" cy="3509788"/>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43815" tIns="43815" rIns="43815" bIns="43815" numCol="1" spcCol="1270" anchor="t" anchorCtr="0">
          <a:noAutofit/>
        </a:bodyPr>
        <a:lstStyle/>
        <a:p>
          <a:pPr lvl="0" algn="l" defTabSz="1022350">
            <a:lnSpc>
              <a:spcPct val="90000"/>
            </a:lnSpc>
            <a:spcBef>
              <a:spcPct val="0"/>
            </a:spcBef>
            <a:spcAft>
              <a:spcPct val="35000"/>
            </a:spcAft>
          </a:pPr>
          <a:r>
            <a:rPr lang="en-GB" sz="2300" kern="1200" dirty="0" smtClean="0"/>
            <a:t>Propose to modify</a:t>
          </a:r>
          <a:endParaRPr lang="en-GB" sz="2300" kern="1200" dirty="0"/>
        </a:p>
        <a:p>
          <a:pPr marL="171450" lvl="1" indent="-171450" algn="l" defTabSz="800100">
            <a:lnSpc>
              <a:spcPct val="90000"/>
            </a:lnSpc>
            <a:spcBef>
              <a:spcPct val="0"/>
            </a:spcBef>
            <a:spcAft>
              <a:spcPct val="15000"/>
            </a:spcAft>
            <a:buChar char="••"/>
          </a:pPr>
          <a:r>
            <a:rPr lang="en-GB" sz="1800" kern="1200" dirty="0" smtClean="0"/>
            <a:t>Consider FASB proposal to measure CSM by aggregating contracts at the portfolio level</a:t>
          </a:r>
          <a:endParaRPr lang="en-GB" sz="1800" kern="1200" dirty="0"/>
        </a:p>
        <a:p>
          <a:pPr marL="171450" lvl="1" indent="-171450" algn="l" defTabSz="800100">
            <a:lnSpc>
              <a:spcPct val="90000"/>
            </a:lnSpc>
            <a:spcBef>
              <a:spcPct val="0"/>
            </a:spcBef>
            <a:spcAft>
              <a:spcPct val="15000"/>
            </a:spcAft>
            <a:buChar char="••"/>
          </a:pPr>
          <a:r>
            <a:rPr lang="en-GB" sz="1800" kern="1200" dirty="0" smtClean="0"/>
            <a:t>Encourage effective dates of insurance contracts Standard and IFRS 9 to be aligned</a:t>
          </a:r>
          <a:endParaRPr lang="en-GB" sz="1800" kern="1200" dirty="0"/>
        </a:p>
        <a:p>
          <a:pPr marL="171450" lvl="1" indent="-171450" algn="l" defTabSz="800100">
            <a:lnSpc>
              <a:spcPct val="90000"/>
            </a:lnSpc>
            <a:spcBef>
              <a:spcPct val="0"/>
            </a:spcBef>
            <a:spcAft>
              <a:spcPct val="15000"/>
            </a:spcAft>
            <a:buChar char="••"/>
          </a:pPr>
          <a:r>
            <a:rPr lang="en-GB" sz="1800" kern="1200" dirty="0" smtClean="0"/>
            <a:t>Failing this, an option to reclassify financial assets</a:t>
          </a:r>
          <a:endParaRPr lang="en-GB" sz="1800" kern="1200" dirty="0"/>
        </a:p>
        <a:p>
          <a:pPr marL="171450" lvl="1" indent="-171450" algn="l" defTabSz="800100">
            <a:lnSpc>
              <a:spcPct val="90000"/>
            </a:lnSpc>
            <a:spcBef>
              <a:spcPct val="0"/>
            </a:spcBef>
            <a:spcAft>
              <a:spcPct val="15000"/>
            </a:spcAft>
            <a:buChar char="••"/>
          </a:pPr>
          <a:r>
            <a:rPr lang="en-GB" sz="1800" kern="1200" dirty="0" smtClean="0"/>
            <a:t>An unconstrained ability for an irrevocable option to adopt fair value on assets </a:t>
          </a:r>
          <a:endParaRPr lang="en-GB" sz="1800" kern="1200" dirty="0"/>
        </a:p>
        <a:p>
          <a:pPr marL="171450" lvl="1" indent="-171450" algn="l" defTabSz="800100">
            <a:lnSpc>
              <a:spcPct val="90000"/>
            </a:lnSpc>
            <a:spcBef>
              <a:spcPct val="0"/>
            </a:spcBef>
            <a:spcAft>
              <a:spcPct val="15000"/>
            </a:spcAft>
            <a:buChar char="••"/>
          </a:pPr>
          <a:endParaRPr lang="en-GB" sz="1800" kern="1200" dirty="0"/>
        </a:p>
      </dsp:txBody>
      <dsp:txXfrm>
        <a:off x="4827098" y="1348830"/>
        <a:ext cx="3686479" cy="3509788"/>
      </dsp:txXfrm>
    </dsp:sp>
    <dsp:sp modelId="{BB0D63BC-557C-4C4E-A3ED-2240A566C8B1}">
      <dsp:nvSpPr>
        <dsp:cNvPr id="0" name=""/>
        <dsp:cNvSpPr/>
      </dsp:nvSpPr>
      <dsp:spPr>
        <a:xfrm>
          <a:off x="0" y="47982"/>
          <a:ext cx="1551241" cy="1551241"/>
        </a:xfrm>
        <a:prstGeom prst="plus">
          <a:avLst>
            <a:gd name="adj" fmla="val 32810"/>
          </a:avLst>
        </a:prstGeom>
        <a:solidFill>
          <a:schemeClr val="accent6"/>
        </a:solidFill>
        <a:ln w="25400" cap="flat" cmpd="sng" algn="ctr">
          <a:solidFill>
            <a:schemeClr val="accent6"/>
          </a:solidFill>
          <a:prstDash val="solid"/>
        </a:ln>
        <a:effectLst/>
      </dsp:spPr>
      <dsp:style>
        <a:lnRef idx="2">
          <a:scrgbClr r="0" g="0" b="0"/>
        </a:lnRef>
        <a:fillRef idx="1">
          <a:scrgbClr r="0" g="0" b="0"/>
        </a:fillRef>
        <a:effectRef idx="0">
          <a:scrgbClr r="0" g="0" b="0"/>
        </a:effectRef>
        <a:fontRef idx="minor">
          <a:schemeClr val="lt1"/>
        </a:fontRef>
      </dsp:style>
    </dsp:sp>
    <dsp:sp modelId="{C204021F-DB0C-45F6-B3F7-AB25ADEF70C4}">
      <dsp:nvSpPr>
        <dsp:cNvPr id="0" name=""/>
        <dsp:cNvSpPr/>
      </dsp:nvSpPr>
      <dsp:spPr>
        <a:xfrm>
          <a:off x="7664958" y="605845"/>
          <a:ext cx="1459992" cy="500326"/>
        </a:xfrm>
        <a:prstGeom prst="rect">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C5212D7-4523-4C9E-8505-239D7C97820C}">
      <dsp:nvSpPr>
        <dsp:cNvPr id="0" name=""/>
        <dsp:cNvSpPr/>
      </dsp:nvSpPr>
      <dsp:spPr>
        <a:xfrm>
          <a:off x="4790598" y="1356335"/>
          <a:ext cx="912" cy="3352185"/>
        </a:xfrm>
        <a:prstGeom prst="line">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layout2.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3.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4.xml><?xml version="1.0" encoding="utf-8"?>
<dgm:layoutDef xmlns:dgm="http://schemas.openxmlformats.org/drawingml/2006/diagram" xmlns:a="http://schemas.openxmlformats.org/drawingml/2006/main" uniqueId="urn:microsoft.com/office/officeart/2005/8/layout/chart3">
  <dgm:title val=""/>
  <dgm:desc val=""/>
  <dgm:catLst>
    <dgm:cat type="relationship" pri="27000"/>
    <dgm:cat type="cycle" pri="8000"/>
  </dgm:catLst>
  <dgm:sampData useDef="1">
    <dgm:dataModel>
      <dgm:ptLst/>
      <dgm:bg/>
      <dgm:whole/>
    </dgm:dataModel>
  </dgm:sampData>
  <dgm:styleData useDef="1">
    <dgm:dataModel>
      <dgm:pt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compositeShape">
    <dgm:varLst>
      <dgm:chMax val="7"/>
      <dgm:dir/>
      <dgm:resizeHandles val="exact"/>
    </dgm:varLst>
    <dgm:alg type="composite">
      <dgm:param type="horzAlign" val="ctr"/>
      <dgm:param type="vertAlign" val="mid"/>
      <dgm:param type="ar" val="1"/>
    </dgm:alg>
    <dgm:presOf/>
    <dgm:shape xmlns:r="http://schemas.openxmlformats.org/officeDocument/2006/relationships" r:blip="">
      <dgm:adjLst/>
    </dgm:shape>
    <dgm:choose name="Name0">
      <dgm:if name="Name1" axis="ch" ptType="node" func="cnt" op="equ" val="1">
        <dgm:constrLst>
          <dgm:constr type="l" for="ch" forName="wedge1" refType="w" fact="0.08"/>
          <dgm:constr type="t" for="ch" forName="wedge1" refType="w" fact="0.08"/>
          <dgm:constr type="w" for="ch" forName="wedge1" refType="w" fact="0.84"/>
          <dgm:constr type="h" for="ch" forName="wedge1" refType="h" fact="0.84"/>
          <dgm:constr type="l" for="ch" forName="wedge1Tx" refType="w" fact="0.205"/>
          <dgm:constr type="t" for="ch" forName="wedge1Tx" refType="h" fact="0.205"/>
          <dgm:constr type="w" for="ch" forName="wedge1Tx" refType="w" fact="0.59"/>
          <dgm:constr type="h" for="ch" forName="wedge1Tx" refType="h" fact="0.59"/>
          <dgm:constr type="primFontSz" for="ch" ptType="node" op="equ"/>
        </dgm:constrLst>
      </dgm:if>
      <dgm:if name="Name2" axis="ch" ptType="node" func="cnt" op="equ" val="2">
        <dgm:constrLst>
          <dgm:constr type="l" for="ch" forName="wedge1" refType="w" fact="0.1"/>
          <dgm:constr type="t" for="ch" forName="wedge1" refType="w" fact="0.08"/>
          <dgm:constr type="w" for="ch" forName="wedge1" refType="w" fact="0.84"/>
          <dgm:constr type="h" for="ch" forName="wedge1" refType="h" fact="0.84"/>
          <dgm:constr type="l" for="ch" forName="wedge1Tx" refType="w" fact="0.52"/>
          <dgm:constr type="t" for="ch" forName="wedge1Tx" refType="h" fact="0.205"/>
          <dgm:constr type="w" for="ch" forName="wedge1Tx" refType="w" fact="0.295"/>
          <dgm:constr type="h" for="ch" forName="wedge1Tx" refType="h" fact="0.59"/>
          <dgm:constr type="l" for="ch" forName="wedge2" refType="w" fact="0.08"/>
          <dgm:constr type="t" for="ch" forName="wedge2" refType="w" fact="0.08"/>
          <dgm:constr type="w" for="ch" forName="wedge2" refType="w" fact="0.84"/>
          <dgm:constr type="h" for="ch" forName="wedge2" refType="h" fact="0.84"/>
          <dgm:constr type="l" for="ch" forName="wedge2Tx" refType="w" fact="0.2"/>
          <dgm:constr type="t" for="ch" forName="wedge2Tx" refType="h" fact="0.205"/>
          <dgm:constr type="w" for="ch" forName="wedge2Tx" refType="w" fact="0.295"/>
          <dgm:constr type="h" for="ch" forName="wedge2Tx" refType="h" fact="0.59"/>
          <dgm:constr type="primFontSz" for="ch" ptType="node" op="equ"/>
        </dgm:constrLst>
      </dgm:if>
      <dgm:if name="Name3" axis="ch" ptType="node" func="cnt" op="equ" val="3">
        <dgm:choose name="Name4">
          <dgm:if name="Name5" func="var" arg="dir" op="equ" val="norm">
            <dgm:constrLst>
              <dgm:constr type="l" for="ch" forName="wedge1" refType="w" fact="0.1233"/>
              <dgm:constr type="t" for="ch" forName="wedge1" refType="w" fact="0.055"/>
              <dgm:constr type="w" for="ch" forName="wedge1" refType="w" fact="0.84"/>
              <dgm:constr type="h" for="ch" forName="wedge1" refType="h" fact="0.84"/>
              <dgm:constr type="l" for="ch" forName="wedge1Tx" refType="w" fact="0.58"/>
              <dgm:constr type="t" for="ch" forName="wedge1Tx" refType="h" fact="0.21"/>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8"/>
              <dgm:constr type="t" for="ch" forName="wedge3" refType="w" fact="0.08"/>
              <dgm:constr type="w" for="ch" forName="wedge3" refType="w" fact="0.84"/>
              <dgm:constr type="h" for="ch" forName="wedge3" refType="h" fact="0.84"/>
              <dgm:constr type="l" for="ch" forName="wedge3Tx" refType="w" fact="0.17"/>
              <dgm:constr type="t" for="ch" forName="wedge3Tx" refType="h" fact="0.245"/>
              <dgm:constr type="w" for="ch" forName="wedge3Tx" refType="w" fact="0.285"/>
              <dgm:constr type="h" for="ch" forName="wedge3Tx" refType="h" fact="0.28"/>
              <dgm:constr type="primFontSz" for="ch" ptType="node" op="equ"/>
            </dgm:constrLst>
          </dgm:if>
          <dgm:else name="Name6">
            <dgm:constrLst>
              <dgm:constr type="l" for="ch" forName="wedge1" refType="w" fact="0.08"/>
              <dgm:constr type="t" for="ch" forName="wedge1" refType="w" fact="0.08"/>
              <dgm:constr type="w" for="ch" forName="wedge1" refType="w" fact="0.84"/>
              <dgm:constr type="h" for="ch" forName="wedge1" refType="h" fact="0.84"/>
              <dgm:constr type="l" for="ch" forName="wedge1Tx" refType="w" fact="0.545"/>
              <dgm:constr type="t" for="ch" forName="wedge1Tx" refType="h" fact="0.245"/>
              <dgm:constr type="w" for="ch" forName="wedge1Tx" refType="w" fact="0.285"/>
              <dgm:constr type="h" for="ch" forName="wedge1Tx" refType="h" fact="0.28"/>
              <dgm:constr type="l" for="ch" forName="wedge2" refType="w" fact="0.08"/>
              <dgm:constr type="t" for="ch" forName="wedge2" refType="w" fact="0.08"/>
              <dgm:constr type="w" for="ch" forName="wedge2" refType="w" fact="0.84"/>
              <dgm:constr type="h" for="ch" forName="wedge2" refType="h" fact="0.84"/>
              <dgm:constr type="l" for="ch" forName="wedge2Tx" refType="w" fact="0.31"/>
              <dgm:constr type="t" for="ch" forName="wedge2Tx" refType="h" fact="0.61"/>
              <dgm:constr type="w" for="ch" forName="wedge2Tx" refType="w" fact="0.38"/>
              <dgm:constr type="h" for="ch" forName="wedge2Tx" refType="h" fact="0.26"/>
              <dgm:constr type="l" for="ch" forName="wedge3" refType="w" fact="0.0367"/>
              <dgm:constr type="t" for="ch" forName="wedge3" refType="w" fact="0.055"/>
              <dgm:constr type="w" for="ch" forName="wedge3" refType="w" fact="0.84"/>
              <dgm:constr type="h" for="ch" forName="wedge3" refType="h" fact="0.84"/>
              <dgm:constr type="l" for="ch" forName="wedge3Tx" refType="w" fact="0.14"/>
              <dgm:constr type="t" for="ch" forName="wedge3Tx" refType="h" fact="0.21"/>
              <dgm:constr type="w" for="ch" forName="wedge3Tx" refType="w" fact="0.285"/>
              <dgm:constr type="h" for="ch" forName="wedge3Tx" refType="h" fact="0.28"/>
              <dgm:constr type="primFontSz" for="ch" ptType="node" op="equ"/>
            </dgm:constrLst>
          </dgm:else>
        </dgm:choose>
      </dgm:if>
      <dgm:if name="Name7" axis="ch" ptType="node" func="cnt" op="equ" val="4">
        <dgm:choose name="Name8">
          <dgm:if name="Name9" func="var" arg="dir" op="equ" val="norm">
            <dgm:constrLst>
              <dgm:constr type="l" for="ch" forName="wedge1" refType="w" fact="0.1154"/>
              <dgm:constr type="t" for="ch" forName="wedge1" refType="w" fact="0.0446"/>
              <dgm:constr type="w" for="ch" forName="wedge1" refType="w" fact="0.84"/>
              <dgm:constr type="h" for="ch" forName="wedge1" refType="h" fact="0.84"/>
              <dgm:constr type="l" for="ch" forName="wedge1Tx" refType="w" fact="0.545"/>
              <dgm:constr type="t" for="ch" forName="wedge1Tx" refType="h" fact="0.2"/>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8"/>
              <dgm:constr type="t" for="ch" forName="wedge4" refType="h" fact="0.08"/>
              <dgm:constr type="w" for="ch" forName="wedge4" refType="w" fact="0.84"/>
              <dgm:constr type="h" for="ch" forName="wedge4" refType="h" fact="0.84"/>
              <dgm:constr type="l" for="ch" forName="wedge4Tx" refType="w" fact="0.175"/>
              <dgm:constr type="t" for="ch" forName="wedge4Tx" refType="h" fact="0.235"/>
              <dgm:constr type="w" for="ch" forName="wedge4Tx" refType="w" fact="0.31"/>
              <dgm:constr type="h" for="ch" forName="wedge4Tx" refType="h" fact="0.25"/>
              <dgm:constr type="primFontSz" for="ch" ptType="node" op="equ"/>
            </dgm:constrLst>
          </dgm:if>
          <dgm:else name="Name10">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5"/>
              <dgm:constr type="t" for="ch" forName="wedge1Tx" refType="h" fact="0.235"/>
              <dgm:constr type="w" for="ch" forName="wedge1Tx" refType="w" fact="0.31"/>
              <dgm:constr type="h" for="ch" forName="wedge1Tx" refType="h" fact="0.25"/>
              <dgm:constr type="l" for="ch" forName="wedge2" refType="w" fact="0.08"/>
              <dgm:constr type="t" for="ch" forName="wedge2" refType="w" fact="0.08"/>
              <dgm:constr type="w" for="ch" forName="wedge2" refType="w" fact="0.84"/>
              <dgm:constr type="h" for="ch" forName="wedge2" refType="h" fact="0.84"/>
              <dgm:constr type="l" for="ch" forName="wedge2Tx" refType="w" fact="0.515"/>
              <dgm:constr type="t" for="ch" forName="wedge2Tx" refType="h" fact="0.515"/>
              <dgm:constr type="w" for="ch" forName="wedge2Tx" refType="w" fact="0.31"/>
              <dgm:constr type="h" for="ch" forName="wedge2Tx" refType="h" fact="0.25"/>
              <dgm:constr type="l" for="ch" forName="wedge3" refType="w" fact="0.08"/>
              <dgm:constr type="t" for="ch" forName="wedge3" refType="w" fact="0.08"/>
              <dgm:constr type="w" for="ch" forName="wedge3" refType="w" fact="0.84"/>
              <dgm:constr type="h" for="ch" forName="wedge3" refType="h" fact="0.84"/>
              <dgm:constr type="l" for="ch" forName="wedge3Tx" refType="w" fact="0.175"/>
              <dgm:constr type="t" for="ch" forName="wedge3Tx" refType="h" fact="0.515"/>
              <dgm:constr type="w" for="ch" forName="wedge3Tx" refType="w" fact="0.31"/>
              <dgm:constr type="h" for="ch" forName="wedge3Tx" refType="h" fact="0.25"/>
              <dgm:constr type="l" for="ch" forName="wedge4" refType="w" fact="0.0446"/>
              <dgm:constr type="t" for="ch" forName="wedge4" refType="h" fact="0.0446"/>
              <dgm:constr type="w" for="ch" forName="wedge4" refType="w" fact="0.84"/>
              <dgm:constr type="h" for="ch" forName="wedge4" refType="h" fact="0.84"/>
              <dgm:constr type="l" for="ch" forName="wedge4Tx" refType="w" fact="0.145"/>
              <dgm:constr type="t" for="ch" forName="wedge4Tx" refType="h" fact="0.2"/>
              <dgm:constr type="w" for="ch" forName="wedge4Tx" refType="w" fact="0.31"/>
              <dgm:constr type="h" for="ch" forName="wedge4Tx" refType="h" fact="0.25"/>
              <dgm:constr type="primFontSz" for="ch" ptType="node" op="equ"/>
            </dgm:constrLst>
          </dgm:else>
        </dgm:choose>
      </dgm:if>
      <dgm:if name="Name11" axis="ch" ptType="node" func="cnt" op="equ" val="5">
        <dgm:choose name="Name12">
          <dgm:if name="Name13" func="var" arg="dir" op="equ" val="norm">
            <dgm:constrLst>
              <dgm:constr type="l" for="ch" forName="wedge1" refType="w" fact="0.1094"/>
              <dgm:constr type="t" for="ch" forName="wedge1" refType="w" fact="0.0395"/>
              <dgm:constr type="w" for="ch" forName="wedge1" refType="w" fact="0.84"/>
              <dgm:constr type="h" for="ch" forName="wedge1" refType="h" fact="0.84"/>
              <dgm:constr type="l" for="ch" forName="wedge1Tx" refType="w" fact="0.54"/>
              <dgm:constr type="t" for="ch" forName="wedge1Tx" refType="h" fact="0.165"/>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8"/>
              <dgm:constr type="t" for="ch" forName="wedge5" refType="h" fact="0.08"/>
              <dgm:constr type="w" for="ch" forName="wedge5" refType="w" fact="0.84"/>
              <dgm:constr type="h" for="ch" forName="wedge5" refType="h" fact="0.84"/>
              <dgm:constr type="l" for="ch" forName="wedge5Tx" refType="w" fact="0.2025"/>
              <dgm:constr type="t" for="ch" forName="wedge5Tx" refType="h" fact="0.208"/>
              <dgm:constr type="w" for="ch" forName="wedge5Tx" refType="w" fact="0.285"/>
              <dgm:constr type="h" for="ch" forName="wedge5Tx" refType="h" fact="0.195"/>
              <dgm:constr type="primFontSz" for="ch" ptType="node" op="equ"/>
            </dgm:constrLst>
          </dgm:if>
          <dgm:else name="Name14">
            <dgm:constrLst>
              <dgm:constr type="l" for="ch" forName="wedge1" refType="w" fact="0.08"/>
              <dgm:constr type="t" for="ch" forName="wedge1" refType="w" fact="0.08"/>
              <dgm:constr type="w" for="ch" forName="wedge1" refType="w" fact="0.84"/>
              <dgm:constr type="h" for="ch" forName="wedge1" refType="h" fact="0.84"/>
              <dgm:constr type="l" for="ch" forName="wedge1Tx" refType="w" fact="0.51"/>
              <dgm:constr type="t" for="ch" forName="wedge1Tx" refType="h" fact="0.208"/>
              <dgm:constr type="w" for="ch" forName="wedge1Tx" refType="w" fact="0.285"/>
              <dgm:constr type="h" for="ch" forName="wedge1Tx" refType="h" fact="0.195"/>
              <dgm:constr type="l" for="ch" forName="wedge2" refType="w" fact="0.08"/>
              <dgm:constr type="t" for="ch" forName="wedge2" refType="w" fact="0.08"/>
              <dgm:constr type="w" for="ch" forName="wedge2" refType="w" fact="0.84"/>
              <dgm:constr type="h" for="ch" forName="wedge2" refType="h" fact="0.84"/>
              <dgm:constr type="l" for="ch" forName="wedge2Tx" refType="w" fact="0.629"/>
              <dgm:constr type="t" for="ch" forName="wedge2Tx" refType="h" fact="0.46"/>
              <dgm:constr type="w" for="ch" forName="wedge2Tx" refType="w" fact="0.25"/>
              <dgm:constr type="h" for="ch" forName="wedge2Tx" refType="h" fact="0.211"/>
              <dgm:constr type="l" for="ch" forName="wedge3" refType="w" fact="0.08"/>
              <dgm:constr type="t" for="ch" forName="wedge3" refType="w" fact="0.08"/>
              <dgm:constr type="w" for="ch" forName="wedge3" refType="w" fact="0.84"/>
              <dgm:constr type="h" for="ch" forName="wedge3" refType="h" fact="0.84"/>
              <dgm:constr type="l" for="ch" forName="wedge3Tx" refType="w" fact="0.35"/>
              <dgm:constr type="t" for="ch" forName="wedge3Tx" refType="h" fact="0.71"/>
              <dgm:constr type="w" for="ch" forName="wedge3Tx" refType="w" fact="0.3"/>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12"/>
              <dgm:constr type="t" for="ch" forName="wedge4Tx" refType="h" fact="0.46"/>
              <dgm:constr type="w" for="ch" forName="wedge4Tx" refType="w" fact="0.25"/>
              <dgm:constr type="h" for="ch" forName="wedge4Tx" refType="h" fact="0.211"/>
              <dgm:constr type="l" for="ch" forName="wedge5" refType="w" fact="0.0506"/>
              <dgm:constr type="t" for="ch" forName="wedge5" refType="h" fact="0.0395"/>
              <dgm:constr type="w" for="ch" forName="wedge5" refType="w" fact="0.84"/>
              <dgm:constr type="h" for="ch" forName="wedge5" refType="h" fact="0.84"/>
              <dgm:constr type="l" for="ch" forName="wedge5Tx" refType="w" fact="0.18"/>
              <dgm:constr type="t" for="ch" forName="wedge5Tx" refType="h" fact="0.165"/>
              <dgm:constr type="w" for="ch" forName="wedge5Tx" refType="w" fact="0.285"/>
              <dgm:constr type="h" for="ch" forName="wedge5Tx" refType="h" fact="0.195"/>
              <dgm:constr type="primFontSz" for="ch" ptType="node" op="equ"/>
            </dgm:constrLst>
          </dgm:else>
        </dgm:choose>
      </dgm:if>
      <dgm:if name="Name15" axis="ch" ptType="node" func="cnt" op="equ" val="6">
        <dgm:choose name="Name16">
          <dgm:if name="Name17" func="var" arg="dir" op="equ" val="norm">
            <dgm:constrLst>
              <dgm:constr type="l" for="ch" forName="wedge1" refType="w" fact="0.105"/>
              <dgm:constr type="t" for="ch" forName="wedge1" refType="w" fact="0.0367"/>
              <dgm:constr type="w" for="ch" forName="wedge1" refType="w" fact="0.84"/>
              <dgm:constr type="h" for="ch" forName="wedge1" refType="h" fact="0.84"/>
              <dgm:constr type="l" for="ch" forName="wedge1Tx" refType="w" fact="0.534"/>
              <dgm:constr type="t" for="ch" forName="wedge1Tx" refType="h" fact="0.126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8"/>
              <dgm:constr type="t" for="ch" forName="wedge6" refType="h" fact="0.08"/>
              <dgm:constr type="w" for="ch" forName="wedge6" refType="w" fact="0.84"/>
              <dgm:constr type="h" for="ch" forName="wedge6" refType="h" fact="0.84"/>
              <dgm:constr type="l" for="ch" forName="wedge6Tx" refType="w" fact="0.246"/>
              <dgm:constr type="t" for="ch" forName="wedge6Tx" refType="h" fact="0.17"/>
              <dgm:constr type="w" for="ch" forName="wedge6Tx" refType="w" fact="0.245"/>
              <dgm:constr type="h" for="ch" forName="wedge6Tx" refType="h" fact="0.18"/>
              <dgm:constr type="primFontSz" for="ch" ptType="node" op="equ"/>
            </dgm:constrLst>
          </dgm:if>
          <dgm:else name="Name18">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9"/>
              <dgm:constr type="t" for="ch" forName="wedge1Tx" refType="h" fact="0.17"/>
              <dgm:constr type="w" for="ch" forName="wedge1Tx" refType="w" fact="0.245"/>
              <dgm:constr type="h" for="ch" forName="wedge1Tx" refType="h" fact="0.18"/>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415"/>
              <dgm:constr type="w" for="ch" forName="wedge2Tx" refType="w" fact="0.254"/>
              <dgm:constr type="h" for="ch" forName="wedge2Tx" refType="h" fact="0.17"/>
              <dgm:constr type="l" for="ch" forName="wedge3" refType="w" fact="0.08"/>
              <dgm:constr type="t" for="ch" forName="wedge3" refType="w" fact="0.08"/>
              <dgm:constr type="w" for="ch" forName="wedge3" refType="w" fact="0.84"/>
              <dgm:constr type="h" for="ch" forName="wedge3" refType="h" fact="0.84"/>
              <dgm:constr type="l" for="ch" forName="wedge3Tx" refType="w" fact="0.509"/>
              <dgm:constr type="t" for="ch" forName="wedge3Tx" refType="h" fact="0.65"/>
              <dgm:constr type="w" for="ch" forName="wedge3Tx" refType="w" fact="0.245"/>
              <dgm:constr type="h" for="ch" forName="wedge3Tx" refType="h" fact="0.18"/>
              <dgm:constr type="l" for="ch" forName="wedge4" refType="w" fact="0.08"/>
              <dgm:constr type="t" for="ch" forName="wedge4" refType="h" fact="0.08"/>
              <dgm:constr type="w" for="ch" forName="wedge4" refType="w" fact="0.84"/>
              <dgm:constr type="h" for="ch" forName="wedge4" refType="h" fact="0.84"/>
              <dgm:constr type="l" for="ch" forName="wedge4Tx" refType="w" fact="0.246"/>
              <dgm:constr type="t" for="ch" forName="wedge4Tx" refType="h" fact="0.65"/>
              <dgm:constr type="w" for="ch" forName="wedge4Tx" refType="w" fact="0.245"/>
              <dgm:constr type="h" for="ch" forName="wedge4Tx" refType="h" fact="0.18"/>
              <dgm:constr type="l" for="ch" forName="wedge5" refType="w" fact="0.08"/>
              <dgm:constr type="t" for="ch" forName="wedge5" refType="h" fact="0.08"/>
              <dgm:constr type="w" for="ch" forName="wedge5" refType="w" fact="0.84"/>
              <dgm:constr type="h" for="ch" forName="wedge5" refType="h" fact="0.84"/>
              <dgm:constr type="l" for="ch" forName="wedge5Tx" refType="w" fact="0.093"/>
              <dgm:constr type="t" for="ch" forName="wedge5Tx" refType="h" fact="0.415"/>
              <dgm:constr type="w" for="ch" forName="wedge5Tx" refType="w" fact="0.254"/>
              <dgm:constr type="h" for="ch" forName="wedge5Tx" refType="h" fact="0.17"/>
              <dgm:constr type="l" for="ch" forName="wedge6" refType="w" fact="0.055"/>
              <dgm:constr type="t" for="ch" forName="wedge6" refType="h" fact="0.0367"/>
              <dgm:constr type="w" for="ch" forName="wedge6" refType="w" fact="0.84"/>
              <dgm:constr type="h" for="ch" forName="wedge6" refType="h" fact="0.84"/>
              <dgm:constr type="l" for="ch" forName="wedge6Tx" refType="w" fact="0.221"/>
              <dgm:constr type="t" for="ch" forName="wedge6Tx" refType="h" fact="0.1267"/>
              <dgm:constr type="w" for="ch" forName="wedge6Tx" refType="w" fact="0.245"/>
              <dgm:constr type="h" for="ch" forName="wedge6Tx" refType="h" fact="0.18"/>
              <dgm:constr type="primFontSz" for="ch" ptType="node" op="equ"/>
            </dgm:constrLst>
          </dgm:else>
        </dgm:choose>
      </dgm:if>
      <dgm:else name="Name19">
        <dgm:choose name="Name20">
          <dgm:if name="Name21" func="var" arg="dir" op="equ" val="norm">
            <dgm:constrLst>
              <dgm:constr type="l" for="ch" forName="wedge1" refType="w" fact="0.1017"/>
              <dgm:constr type="t" for="ch" forName="wedge1" refType="w" fact="0.035"/>
              <dgm:constr type="w" for="ch" forName="wedge1" refType="w" fact="0.84"/>
              <dgm:constr type="h" for="ch" forName="wedge1" refType="h" fact="0.84"/>
              <dgm:constr type="l" for="ch" forName="wedge1Tx" refType="w" fact="0.53"/>
              <dgm:constr type="t" for="ch" forName="wedge1Tx" refType="h" fact="0.115"/>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8"/>
              <dgm:constr type="t" for="ch" forName="wedge7" refType="h" fact="0.08"/>
              <dgm:constr type="w" for="ch" forName="wedge7" refType="w" fact="0.84"/>
              <dgm:constr type="h" for="ch" forName="wedge7" refType="h" fact="0.84"/>
              <dgm:constr type="l" for="ch" forName="wedge7Tx" refType="w" fact="0.262"/>
              <dgm:constr type="t" for="ch" forName="wedge7Tx" refType="h" fact="0.16"/>
              <dgm:constr type="w" for="ch" forName="wedge7Tx" refType="w" fact="0.23"/>
              <dgm:constr type="h" for="ch" forName="wedge7Tx" refType="h" fact="0.145"/>
              <dgm:constr type="primFontSz" for="ch" ptType="node" op="equ"/>
            </dgm:constrLst>
          </dgm:if>
          <dgm:else name="Name22">
            <dgm:constrLst>
              <dgm:constr type="l" for="ch" forName="wedge1" refType="w" fact="0.08"/>
              <dgm:constr type="t" for="ch" forName="wedge1" refType="w" fact="0.08"/>
              <dgm:constr type="w" for="ch" forName="wedge1" refType="w" fact="0.84"/>
              <dgm:constr type="h" for="ch" forName="wedge1" refType="h" fact="0.84"/>
              <dgm:constr type="l" for="ch" forName="wedge1Tx" refType="w" fact="0.508"/>
              <dgm:constr type="t" for="ch" forName="wedge1Tx" refType="h" fact="0.16"/>
              <dgm:constr type="w" for="ch" forName="wedge1Tx" refType="w" fact="0.23"/>
              <dgm:constr type="h" for="ch" forName="wedge1Tx" refType="h" fact="0.145"/>
              <dgm:constr type="l" for="ch" forName="wedge2" refType="w" fact="0.08"/>
              <dgm:constr type="t" for="ch" forName="wedge2" refType="w" fact="0.08"/>
              <dgm:constr type="w" for="ch" forName="wedge2" refType="w" fact="0.84"/>
              <dgm:constr type="h" for="ch" forName="wedge2" refType="h" fact="0.84"/>
              <dgm:constr type="l" for="ch" forName="wedge2Tx" refType="w" fact="0.655"/>
              <dgm:constr type="t" for="ch" forName="wedge2Tx" refType="h" fact="0.38"/>
              <dgm:constr type="w" for="ch" forName="wedge2Tx" refType="w" fact="0.244"/>
              <dgm:constr type="h" for="ch" forName="wedge2Tx" refType="h" fact="0.155"/>
              <dgm:constr type="l" for="ch" forName="wedge3" refType="w" fact="0.08"/>
              <dgm:constr type="t" for="ch" forName="wedge3" refType="w" fact="0.08"/>
              <dgm:constr type="w" for="ch" forName="wedge3" refType="w" fact="0.84"/>
              <dgm:constr type="h" for="ch" forName="wedge3" refType="h" fact="0.84"/>
              <dgm:constr type="l" for="ch" forName="wedge3Tx" refType="w" fact="0.62"/>
              <dgm:constr type="t" for="ch" forName="wedge3Tx" refType="h" fact="0.58"/>
              <dgm:constr type="w" for="ch" forName="wedge3Tx" refType="w" fact="0.22"/>
              <dgm:constr type="h" for="ch" forName="wedge3Tx" refType="h" fact="0.16"/>
              <dgm:constr type="l" for="ch" forName="wedge4" refType="w" fact="0.08"/>
              <dgm:constr type="t" for="ch" forName="wedge4" refType="h" fact="0.08"/>
              <dgm:constr type="w" for="ch" forName="wedge4" refType="w" fact="0.84"/>
              <dgm:constr type="h" for="ch" forName="wedge4" refType="h" fact="0.84"/>
              <dgm:constr type="l" for="ch" forName="wedge4Tx" refType="w" fact="0.3875"/>
              <dgm:constr type="t" for="ch" forName="wedge4Tx" refType="h" fact="0.74"/>
              <dgm:constr type="w" for="ch" forName="wedge4Tx" refType="w" fact="0.225"/>
              <dgm:constr type="h" for="ch" forName="wedge4Tx" refType="h" fact="0.16"/>
              <dgm:constr type="l" for="ch" forName="wedge5" refType="w" fact="0.08"/>
              <dgm:constr type="t" for="ch" forName="wedge5" refType="h" fact="0.08"/>
              <dgm:constr type="w" for="ch" forName="wedge5" refType="w" fact="0.84"/>
              <dgm:constr type="h" for="ch" forName="wedge5" refType="h" fact="0.84"/>
              <dgm:constr type="l" for="ch" forName="wedge5Tx" refType="w" fact="0.16"/>
              <dgm:constr type="t" for="ch" forName="wedge5Tx" refType="h" fact="0.58"/>
              <dgm:constr type="w" for="ch" forName="wedge5Tx" refType="w" fact="0.22"/>
              <dgm:constr type="h" for="ch" forName="wedge5Tx" refType="h" fact="0.16"/>
              <dgm:constr type="l" for="ch" forName="wedge6" refType="w" fact="0.08"/>
              <dgm:constr type="t" for="ch" forName="wedge6" refType="h" fact="0.08"/>
              <dgm:constr type="w" for="ch" forName="wedge6" refType="w" fact="0.84"/>
              <dgm:constr type="h" for="ch" forName="wedge6" refType="h" fact="0.84"/>
              <dgm:constr type="l" for="ch" forName="wedge6Tx" refType="w" fact="0.101"/>
              <dgm:constr type="t" for="ch" forName="wedge6Tx" refType="h" fact="0.38"/>
              <dgm:constr type="w" for="ch" forName="wedge6Tx" refType="w" fact="0.244"/>
              <dgm:constr type="h" for="ch" forName="wedge6Tx" refType="h" fact="0.155"/>
              <dgm:constr type="l" for="ch" forName="wedge7" refType="w" fact="0.0583"/>
              <dgm:constr type="t" for="ch" forName="wedge7" refType="h" fact="0.035"/>
              <dgm:constr type="w" for="ch" forName="wedge7" refType="w" fact="0.84"/>
              <dgm:constr type="h" for="ch" forName="wedge7" refType="h" fact="0.84"/>
              <dgm:constr type="l" for="ch" forName="wedge7Tx" refType="w" fact="0.2403"/>
              <dgm:constr type="t" for="ch" forName="wedge7Tx" refType="h" fact="0.115"/>
              <dgm:constr type="w" for="ch" forName="wedge7Tx" refType="w" fact="0.23"/>
              <dgm:constr type="h" for="ch" forName="wedge7Tx" refType="h" fact="0.145"/>
              <dgm:constr type="primFontSz" for="ch" ptType="node" op="equ"/>
            </dgm:constrLst>
          </dgm:else>
        </dgm:choose>
      </dgm:else>
    </dgm:choose>
    <dgm:ruleLst/>
    <dgm:choose name="Name23">
      <dgm:if name="Name24" axis="ch" ptType="node" func="cnt" op="gte" val="1">
        <dgm:layoutNode name="wedge1">
          <dgm:alg type="sp"/>
          <dgm:choose name="Name25">
            <dgm:if name="Name26" axis="ch" ptType="node" func="cnt" op="equ" val="1">
              <dgm:shape xmlns:r="http://schemas.openxmlformats.org/officeDocument/2006/relationships" type="ellipse" r:blip="">
                <dgm:adjLst/>
              </dgm:shape>
            </dgm:if>
            <dgm:if name="Name27" axis="ch" ptType="node" func="cnt" op="equ" val="2">
              <dgm:shape xmlns:r="http://schemas.openxmlformats.org/officeDocument/2006/relationships" type="pie" r:blip="">
                <dgm:adjLst>
                  <dgm:adj idx="1" val="270"/>
                  <dgm:adj idx="2" val="90"/>
                </dgm:adjLst>
              </dgm:shape>
            </dgm:if>
            <dgm:if name="Name28" axis="ch" ptType="node" func="cnt" op="equ" val="3">
              <dgm:shape xmlns:r="http://schemas.openxmlformats.org/officeDocument/2006/relationships" type="pie" r:blip="">
                <dgm:adjLst>
                  <dgm:adj idx="1" val="270"/>
                  <dgm:adj idx="2" val="30"/>
                </dgm:adjLst>
              </dgm:shape>
            </dgm:if>
            <dgm:if name="Name29" axis="ch" ptType="node" func="cnt" op="equ" val="4">
              <dgm:shape xmlns:r="http://schemas.openxmlformats.org/officeDocument/2006/relationships" type="pie" r:blip="">
                <dgm:adjLst>
                  <dgm:adj idx="1" val="270"/>
                  <dgm:adj idx="2" val="0"/>
                </dgm:adjLst>
              </dgm:shape>
            </dgm:if>
            <dgm:if name="Name30" axis="ch" ptType="node" func="cnt" op="equ" val="5">
              <dgm:shape xmlns:r="http://schemas.openxmlformats.org/officeDocument/2006/relationships" type="pie" r:blip="">
                <dgm:adjLst>
                  <dgm:adj idx="1" val="270"/>
                  <dgm:adj idx="2" val="342"/>
                </dgm:adjLst>
              </dgm:shape>
            </dgm:if>
            <dgm:if name="Name31" axis="ch" ptType="node" func="cnt" op="equ" val="6">
              <dgm:shape xmlns:r="http://schemas.openxmlformats.org/officeDocument/2006/relationships" type="pie" r:blip="">
                <dgm:adjLst>
                  <dgm:adj idx="1" val="270"/>
                  <dgm:adj idx="2" val="330"/>
                </dgm:adjLst>
              </dgm:shape>
            </dgm:if>
            <dgm:else name="Name32">
              <dgm:shape xmlns:r="http://schemas.openxmlformats.org/officeDocument/2006/relationships" type="pie" r:blip="">
                <dgm:adjLst>
                  <dgm:adj idx="1" val="270"/>
                  <dgm:adj idx="2" val="321.4286"/>
                </dgm:adjLst>
              </dgm:shape>
            </dgm:else>
          </dgm:choose>
          <dgm:choose name="Name33">
            <dgm:if name="Name34" func="var" arg="dir" op="equ" val="norm">
              <dgm:presOf axis="ch desOrSelf" ptType="node node" st="1 1" cnt="1 0"/>
            </dgm:if>
            <dgm:else name="Name35">
              <dgm:choose name="Name36">
                <dgm:if name="Name37" axis="ch" ptType="node" func="cnt" op="equ" val="1">
                  <dgm:presOf axis="ch desOrSelf" ptType="node node" st="1 1" cnt="1 0"/>
                </dgm:if>
                <dgm:if name="Name38" axis="ch" ptType="node" func="cnt" op="equ" val="2">
                  <dgm:presOf axis="ch desOrSelf" ptType="node node" st="2 1" cnt="1 0"/>
                </dgm:if>
                <dgm:if name="Name39" axis="ch" ptType="node" func="cnt" op="equ" val="3">
                  <dgm:presOf axis="ch desOrSelf" ptType="node node" st="3 1" cnt="1 0"/>
                </dgm:if>
                <dgm:if name="Name40" axis="ch" ptType="node" func="cnt" op="equ" val="4">
                  <dgm:presOf axis="ch desOrSelf" ptType="node node" st="4 1" cnt="1 0"/>
                </dgm:if>
                <dgm:if name="Name41" axis="ch" ptType="node" func="cnt" op="equ" val="5">
                  <dgm:presOf axis="ch desOrSelf" ptType="node node" st="5 1" cnt="1 0"/>
                </dgm:if>
                <dgm:if name="Name42" axis="ch" ptType="node" func="cnt" op="equ" val="6">
                  <dgm:presOf axis="ch desOrSelf" ptType="node node" st="6 1" cnt="1 0"/>
                </dgm:if>
                <dgm:else name="Name43">
                  <dgm:presOf axis="ch desOrSelf" ptType="node node" st="7 1" cnt="1 0"/>
                </dgm:else>
              </dgm:choose>
            </dgm:else>
          </dgm:choose>
          <dgm:constrLst/>
          <dgm:ruleLst/>
        </dgm:layoutNode>
        <dgm:layoutNode name="wedge1Tx" moveWith="wedge1">
          <dgm:varLst>
            <dgm:chMax val="0"/>
            <dgm:chPref val="0"/>
            <dgm:bulletEnabled val="1"/>
          </dgm:varLst>
          <dgm:alg type="tx"/>
          <dgm:shape xmlns:r="http://schemas.openxmlformats.org/officeDocument/2006/relationships" type="rect" r:blip="" hideGeom="1">
            <dgm:adjLst/>
          </dgm:shape>
          <dgm:choose name="Name44">
            <dgm:if name="Name45" func="var" arg="dir" op="equ" val="norm">
              <dgm:presOf axis="ch desOrSelf" ptType="node node" st="1 1" cnt="1 0"/>
            </dgm:if>
            <dgm:else name="Name46">
              <dgm:choose name="Name47">
                <dgm:if name="Name48" axis="ch" ptType="node" func="cnt" op="equ" val="1">
                  <dgm:presOf axis="ch desOrSelf" ptType="node node" st="1 1" cnt="1 0"/>
                </dgm:if>
                <dgm:if name="Name49" axis="ch" ptType="node" func="cnt" op="equ" val="2">
                  <dgm:presOf axis="ch desOrSelf" ptType="node node" st="2 1" cnt="1 0"/>
                </dgm:if>
                <dgm:if name="Name50" axis="ch" ptType="node" func="cnt" op="equ" val="3">
                  <dgm:presOf axis="ch desOrSelf" ptType="node node" st="3 1" cnt="1 0"/>
                </dgm:if>
                <dgm:if name="Name51" axis="ch" ptType="node" func="cnt" op="equ" val="4">
                  <dgm:presOf axis="ch desOrSelf" ptType="node node" st="4 1" cnt="1 0"/>
                </dgm:if>
                <dgm:if name="Name52" axis="ch" ptType="node" func="cnt" op="equ" val="5">
                  <dgm:presOf axis="ch desOrSelf" ptType="node node" st="5 1" cnt="1 0"/>
                </dgm:if>
                <dgm:if name="Name53" axis="ch" ptType="node" func="cnt" op="equ" val="6">
                  <dgm:presOf axis="ch desOrSelf" ptType="node node" st="6 1" cnt="1 0"/>
                </dgm:if>
                <dgm:else name="Name54">
                  <dgm:presOf axis="ch desOrSelf" ptType="node node" st="7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55"/>
    </dgm:choose>
    <dgm:choose name="Name56">
      <dgm:if name="Name57" axis="ch" ptType="node" func="cnt" op="gte" val="2">
        <dgm:layoutNode name="wedge2">
          <dgm:alg type="sp"/>
          <dgm:choose name="Name58">
            <dgm:if name="Name59" axis="ch" ptType="node" func="cnt" op="equ" val="2">
              <dgm:shape xmlns:r="http://schemas.openxmlformats.org/officeDocument/2006/relationships" type="pie" r:blip="">
                <dgm:adjLst>
                  <dgm:adj idx="1" val="90"/>
                  <dgm:adj idx="2" val="270"/>
                </dgm:adjLst>
              </dgm:shape>
            </dgm:if>
            <dgm:if name="Name60" axis="ch" ptType="node" func="cnt" op="equ" val="3">
              <dgm:shape xmlns:r="http://schemas.openxmlformats.org/officeDocument/2006/relationships" type="pie" r:blip="">
                <dgm:adjLst>
                  <dgm:adj idx="1" val="30"/>
                  <dgm:adj idx="2" val="150"/>
                </dgm:adjLst>
              </dgm:shape>
            </dgm:if>
            <dgm:if name="Name61" axis="ch" ptType="node" func="cnt" op="equ" val="4">
              <dgm:shape xmlns:r="http://schemas.openxmlformats.org/officeDocument/2006/relationships" type="pie" r:blip="">
                <dgm:adjLst>
                  <dgm:adj idx="1" val="0"/>
                  <dgm:adj idx="2" val="90"/>
                </dgm:adjLst>
              </dgm:shape>
            </dgm:if>
            <dgm:if name="Name62" axis="ch" ptType="node" func="cnt" op="equ" val="5">
              <dgm:shape xmlns:r="http://schemas.openxmlformats.org/officeDocument/2006/relationships" type="pie" r:blip="">
                <dgm:adjLst>
                  <dgm:adj idx="1" val="342"/>
                  <dgm:adj idx="2" val="54"/>
                </dgm:adjLst>
              </dgm:shape>
            </dgm:if>
            <dgm:if name="Name63" axis="ch" ptType="node" func="cnt" op="equ" val="6">
              <dgm:shape xmlns:r="http://schemas.openxmlformats.org/officeDocument/2006/relationships" type="pie" r:blip="">
                <dgm:adjLst>
                  <dgm:adj idx="1" val="330"/>
                  <dgm:adj idx="2" val="30"/>
                </dgm:adjLst>
              </dgm:shape>
            </dgm:if>
            <dgm:else name="Name64">
              <dgm:shape xmlns:r="http://schemas.openxmlformats.org/officeDocument/2006/relationships" type="pie" r:blip="">
                <dgm:adjLst>
                  <dgm:adj idx="1" val="321.4286"/>
                  <dgm:adj idx="2" val="12.85714"/>
                </dgm:adjLst>
              </dgm:shape>
            </dgm:else>
          </dgm:choose>
          <dgm:choose name="Name65">
            <dgm:if name="Name66" func="var" arg="dir" op="equ" val="norm">
              <dgm:presOf axis="ch desOrSelf" ptType="node node" st="2 1" cnt="1 0"/>
            </dgm:if>
            <dgm:else name="Name67">
              <dgm:choose name="Name68">
                <dgm:if name="Name69" axis="ch" ptType="node" func="cnt" op="equ" val="2">
                  <dgm:presOf axis="ch desOrSelf" ptType="node node" st="1 1" cnt="1 0"/>
                </dgm:if>
                <dgm:if name="Name70" axis="ch" ptType="node" func="cnt" op="equ" val="3">
                  <dgm:presOf axis="ch desOrSelf" ptType="node node" st="2 1" cnt="1 0"/>
                </dgm:if>
                <dgm:if name="Name71" axis="ch" ptType="node" func="cnt" op="equ" val="4">
                  <dgm:presOf axis="ch desOrSelf" ptType="node node" st="3 1" cnt="1 0"/>
                </dgm:if>
                <dgm:if name="Name72" axis="ch" ptType="node" func="cnt" op="equ" val="5">
                  <dgm:presOf axis="ch desOrSelf" ptType="node node" st="4 1" cnt="1 0"/>
                </dgm:if>
                <dgm:if name="Name73" axis="ch" ptType="node" func="cnt" op="equ" val="6">
                  <dgm:presOf axis="ch desOrSelf" ptType="node node" st="5 1" cnt="1 0"/>
                </dgm:if>
                <dgm:else name="Name74">
                  <dgm:presOf axis="ch desOrSelf" ptType="node node" st="6 1" cnt="1 0"/>
                </dgm:else>
              </dgm:choose>
            </dgm:else>
          </dgm:choose>
          <dgm:constrLst/>
          <dgm:ruleLst/>
        </dgm:layoutNode>
        <dgm:layoutNode name="wedge2Tx" moveWith="wedge2">
          <dgm:varLst>
            <dgm:chMax val="0"/>
            <dgm:chPref val="0"/>
            <dgm:bulletEnabled val="1"/>
          </dgm:varLst>
          <dgm:alg type="tx"/>
          <dgm:shape xmlns:r="http://schemas.openxmlformats.org/officeDocument/2006/relationships" type="rect" r:blip="" hideGeom="1">
            <dgm:adjLst/>
          </dgm:shape>
          <dgm:choose name="Name75">
            <dgm:if name="Name76" func="var" arg="dir" op="equ" val="norm">
              <dgm:presOf axis="ch desOrSelf" ptType="node node" st="2 1" cnt="1 0"/>
            </dgm:if>
            <dgm:else name="Name77">
              <dgm:choose name="Name78">
                <dgm:if name="Name79" axis="ch" ptType="node" func="cnt" op="equ" val="2">
                  <dgm:presOf axis="ch desOrSelf" ptType="node node" st="1 1" cnt="1 0"/>
                </dgm:if>
                <dgm:if name="Name80" axis="ch" ptType="node" func="cnt" op="equ" val="3">
                  <dgm:presOf axis="ch desOrSelf" ptType="node node" st="2 1" cnt="1 0"/>
                </dgm:if>
                <dgm:if name="Name81" axis="ch" ptType="node" func="cnt" op="equ" val="4">
                  <dgm:presOf axis="ch desOrSelf" ptType="node node" st="3 1" cnt="1 0"/>
                </dgm:if>
                <dgm:if name="Name82" axis="ch" ptType="node" func="cnt" op="equ" val="5">
                  <dgm:presOf axis="ch desOrSelf" ptType="node node" st="4 1" cnt="1 0"/>
                </dgm:if>
                <dgm:if name="Name83" axis="ch" ptType="node" func="cnt" op="equ" val="6">
                  <dgm:presOf axis="ch desOrSelf" ptType="node node" st="5 1" cnt="1 0"/>
                </dgm:if>
                <dgm:else name="Name84">
                  <dgm:presOf axis="ch desOrSelf" ptType="node node" st="6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85"/>
    </dgm:choose>
    <dgm:choose name="Name86">
      <dgm:if name="Name87" axis="ch" ptType="node" func="cnt" op="gte" val="3">
        <dgm:layoutNode name="wedge3">
          <dgm:alg type="sp"/>
          <dgm:choose name="Name88">
            <dgm:if name="Name89" axis="ch" ptType="node" func="cnt" op="equ" val="3">
              <dgm:shape xmlns:r="http://schemas.openxmlformats.org/officeDocument/2006/relationships" type="pie" r:blip="">
                <dgm:adjLst>
                  <dgm:adj idx="1" val="150"/>
                  <dgm:adj idx="2" val="270"/>
                </dgm:adjLst>
              </dgm:shape>
            </dgm:if>
            <dgm:if name="Name90" axis="ch" ptType="node" func="cnt" op="equ" val="4">
              <dgm:shape xmlns:r="http://schemas.openxmlformats.org/officeDocument/2006/relationships" type="pie" r:blip="">
                <dgm:adjLst>
                  <dgm:adj idx="1" val="90"/>
                  <dgm:adj idx="2" val="180"/>
                </dgm:adjLst>
              </dgm:shape>
            </dgm:if>
            <dgm:if name="Name91" axis="ch" ptType="node" func="cnt" op="equ" val="5">
              <dgm:shape xmlns:r="http://schemas.openxmlformats.org/officeDocument/2006/relationships" type="pie" r:blip="">
                <dgm:adjLst>
                  <dgm:adj idx="1" val="54"/>
                  <dgm:adj idx="2" val="126"/>
                </dgm:adjLst>
              </dgm:shape>
            </dgm:if>
            <dgm:if name="Name92" axis="ch" ptType="node" func="cnt" op="equ" val="6">
              <dgm:shape xmlns:r="http://schemas.openxmlformats.org/officeDocument/2006/relationships" type="pie" r:blip="">
                <dgm:adjLst>
                  <dgm:adj idx="1" val="30"/>
                  <dgm:adj idx="2" val="90"/>
                </dgm:adjLst>
              </dgm:shape>
            </dgm:if>
            <dgm:else name="Name93">
              <dgm:shape xmlns:r="http://schemas.openxmlformats.org/officeDocument/2006/relationships" type="pie" r:blip="">
                <dgm:adjLst>
                  <dgm:adj idx="1" val="12.85714"/>
                  <dgm:adj idx="2" val="64.28571"/>
                </dgm:adjLst>
              </dgm:shape>
            </dgm:else>
          </dgm:choose>
          <dgm:choose name="Name94">
            <dgm:if name="Name95" func="var" arg="dir" op="equ" val="norm">
              <dgm:presOf axis="ch desOrSelf" ptType="node node" st="3 1" cnt="1 0"/>
            </dgm:if>
            <dgm:else name="Name96">
              <dgm:choose name="Name97">
                <dgm:if name="Name98" axis="ch" ptType="node" func="cnt" op="equ" val="3">
                  <dgm:presOf axis="ch desOrSelf" ptType="node node" st="1 1" cnt="1 0"/>
                </dgm:if>
                <dgm:if name="Name99" axis="ch" ptType="node" func="cnt" op="equ" val="4">
                  <dgm:presOf axis="ch desOrSelf" ptType="node node" st="2 1" cnt="1 0"/>
                </dgm:if>
                <dgm:if name="Name100" axis="ch" ptType="node" func="cnt" op="equ" val="5">
                  <dgm:presOf axis="ch desOrSelf" ptType="node node" st="3 1" cnt="1 0"/>
                </dgm:if>
                <dgm:if name="Name101" axis="ch" ptType="node" func="cnt" op="equ" val="6">
                  <dgm:presOf axis="ch desOrSelf" ptType="node node" st="4 1" cnt="1 0"/>
                </dgm:if>
                <dgm:else name="Name102">
                  <dgm:presOf axis="ch desOrSelf" ptType="node node" st="5 1" cnt="1 0"/>
                </dgm:else>
              </dgm:choose>
            </dgm:else>
          </dgm:choose>
          <dgm:constrLst/>
          <dgm:ruleLst/>
        </dgm:layoutNode>
        <dgm:layoutNode name="wedge3Tx" moveWith="wedge3">
          <dgm:varLst>
            <dgm:chMax val="0"/>
            <dgm:chPref val="0"/>
            <dgm:bulletEnabled val="1"/>
          </dgm:varLst>
          <dgm:alg type="tx"/>
          <dgm:shape xmlns:r="http://schemas.openxmlformats.org/officeDocument/2006/relationships" type="rect" r:blip="" hideGeom="1">
            <dgm:adjLst/>
          </dgm:shape>
          <dgm:choose name="Name103">
            <dgm:if name="Name104" func="var" arg="dir" op="equ" val="norm">
              <dgm:presOf axis="ch desOrSelf" ptType="node node" st="3 1" cnt="1 0"/>
            </dgm:if>
            <dgm:else name="Name105">
              <dgm:choose name="Name106">
                <dgm:if name="Name107" axis="ch" ptType="node" func="cnt" op="equ" val="3">
                  <dgm:presOf axis="ch desOrSelf" ptType="node node" st="1 1" cnt="1 0"/>
                </dgm:if>
                <dgm:if name="Name108" axis="ch" ptType="node" func="cnt" op="equ" val="4">
                  <dgm:presOf axis="ch desOrSelf" ptType="node node" st="2 1" cnt="1 0"/>
                </dgm:if>
                <dgm:if name="Name109" axis="ch" ptType="node" func="cnt" op="equ" val="5">
                  <dgm:presOf axis="ch desOrSelf" ptType="node node" st="3 1" cnt="1 0"/>
                </dgm:if>
                <dgm:if name="Name110" axis="ch" ptType="node" func="cnt" op="equ" val="6">
                  <dgm:presOf axis="ch desOrSelf" ptType="node node" st="4 1" cnt="1 0"/>
                </dgm:if>
                <dgm:else name="Name111">
                  <dgm:presOf axis="ch desOrSelf" ptType="node node" st="5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12"/>
    </dgm:choose>
    <dgm:choose name="Name113">
      <dgm:if name="Name114" axis="ch" ptType="node" func="cnt" op="gte" val="4">
        <dgm:layoutNode name="wedge4">
          <dgm:alg type="sp"/>
          <dgm:choose name="Name115">
            <dgm:if name="Name116" axis="ch" ptType="node" func="cnt" op="equ" val="4">
              <dgm:shape xmlns:r="http://schemas.openxmlformats.org/officeDocument/2006/relationships" type="pie" r:blip="">
                <dgm:adjLst>
                  <dgm:adj idx="1" val="180"/>
                  <dgm:adj idx="2" val="270"/>
                </dgm:adjLst>
              </dgm:shape>
            </dgm:if>
            <dgm:if name="Name117" axis="ch" ptType="node" func="cnt" op="equ" val="5">
              <dgm:shape xmlns:r="http://schemas.openxmlformats.org/officeDocument/2006/relationships" type="pie" r:blip="">
                <dgm:adjLst>
                  <dgm:adj idx="1" val="126"/>
                  <dgm:adj idx="2" val="198"/>
                </dgm:adjLst>
              </dgm:shape>
            </dgm:if>
            <dgm:if name="Name118" axis="ch" ptType="node" func="cnt" op="equ" val="6">
              <dgm:shape xmlns:r="http://schemas.openxmlformats.org/officeDocument/2006/relationships" type="pie" r:blip="">
                <dgm:adjLst>
                  <dgm:adj idx="1" val="90"/>
                  <dgm:adj idx="2" val="150"/>
                </dgm:adjLst>
              </dgm:shape>
            </dgm:if>
            <dgm:else name="Name119">
              <dgm:shape xmlns:r="http://schemas.openxmlformats.org/officeDocument/2006/relationships" type="pie" r:blip="">
                <dgm:adjLst>
                  <dgm:adj idx="1" val="64.2871"/>
                  <dgm:adj idx="2" val="115.7143"/>
                </dgm:adjLst>
              </dgm:shape>
            </dgm:else>
          </dgm:choose>
          <dgm:choose name="Name120">
            <dgm:if name="Name121" func="var" arg="dir" op="equ" val="norm">
              <dgm:presOf axis="ch desOrSelf" ptType="node node" st="4 1" cnt="1 0"/>
            </dgm:if>
            <dgm:else name="Name122">
              <dgm:choose name="Name123">
                <dgm:if name="Name124" axis="ch" ptType="node" func="cnt" op="equ" val="4">
                  <dgm:presOf axis="ch desOrSelf" ptType="node node" st="1 1" cnt="1 0"/>
                </dgm:if>
                <dgm:if name="Name125" axis="ch" ptType="node" func="cnt" op="equ" val="5">
                  <dgm:presOf axis="ch desOrSelf" ptType="node node" st="2 1" cnt="1 0"/>
                </dgm:if>
                <dgm:if name="Name126" axis="ch" ptType="node" func="cnt" op="equ" val="6">
                  <dgm:presOf axis="ch desOrSelf" ptType="node node" st="3 1" cnt="1 0"/>
                </dgm:if>
                <dgm:else name="Name127">
                  <dgm:presOf axis="ch desOrSelf" ptType="node node" st="4 1" cnt="1 0"/>
                </dgm:else>
              </dgm:choose>
            </dgm:else>
          </dgm:choose>
          <dgm:constrLst/>
          <dgm:ruleLst/>
        </dgm:layoutNode>
        <dgm:layoutNode name="wedge4Tx" moveWith="wedge4">
          <dgm:varLst>
            <dgm:chMax val="0"/>
            <dgm:chPref val="0"/>
            <dgm:bulletEnabled val="1"/>
          </dgm:varLst>
          <dgm:alg type="tx"/>
          <dgm:shape xmlns:r="http://schemas.openxmlformats.org/officeDocument/2006/relationships" type="rect" r:blip="" hideGeom="1">
            <dgm:adjLst/>
          </dgm:shape>
          <dgm:choose name="Name128">
            <dgm:if name="Name129" func="var" arg="dir" op="equ" val="norm">
              <dgm:presOf axis="ch desOrSelf" ptType="node node" st="4 1" cnt="1 0"/>
            </dgm:if>
            <dgm:else name="Name130">
              <dgm:choose name="Name131">
                <dgm:if name="Name132" axis="ch" ptType="node" func="cnt" op="equ" val="4">
                  <dgm:presOf axis="ch desOrSelf" ptType="node node" st="1 1" cnt="1 0"/>
                </dgm:if>
                <dgm:if name="Name133" axis="ch" ptType="node" func="cnt" op="equ" val="5">
                  <dgm:presOf axis="ch desOrSelf" ptType="node node" st="2 1" cnt="1 0"/>
                </dgm:if>
                <dgm:if name="Name134" axis="ch" ptType="node" func="cnt" op="equ" val="6">
                  <dgm:presOf axis="ch desOrSelf" ptType="node node" st="3 1" cnt="1 0"/>
                </dgm:if>
                <dgm:else name="Name135">
                  <dgm:presOf axis="ch desOrSelf" ptType="node node" st="4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36"/>
    </dgm:choose>
    <dgm:choose name="Name137">
      <dgm:if name="Name138" axis="ch" ptType="node" func="cnt" op="gte" val="5">
        <dgm:layoutNode name="wedge5">
          <dgm:alg type="sp"/>
          <dgm:choose name="Name139">
            <dgm:if name="Name140" axis="ch" ptType="node" func="cnt" op="equ" val="5">
              <dgm:shape xmlns:r="http://schemas.openxmlformats.org/officeDocument/2006/relationships" type="pie" r:blip="">
                <dgm:adjLst>
                  <dgm:adj idx="1" val="198"/>
                  <dgm:adj idx="2" val="270"/>
                </dgm:adjLst>
              </dgm:shape>
            </dgm:if>
            <dgm:if name="Name141" axis="ch" ptType="node" func="cnt" op="equ" val="6">
              <dgm:shape xmlns:r="http://schemas.openxmlformats.org/officeDocument/2006/relationships" type="pie" r:blip="">
                <dgm:adjLst>
                  <dgm:adj idx="1" val="150"/>
                  <dgm:adj idx="2" val="210"/>
                </dgm:adjLst>
              </dgm:shape>
            </dgm:if>
            <dgm:else name="Name142">
              <dgm:shape xmlns:r="http://schemas.openxmlformats.org/officeDocument/2006/relationships" type="pie" r:blip="">
                <dgm:adjLst>
                  <dgm:adj idx="1" val="115.7143"/>
                  <dgm:adj idx="2" val="167.1429"/>
                </dgm:adjLst>
              </dgm:shape>
            </dgm:else>
          </dgm:choose>
          <dgm:choose name="Name143">
            <dgm:if name="Name144" func="var" arg="dir" op="equ" val="norm">
              <dgm:presOf axis="ch desOrSelf" ptType="node node" st="5 1" cnt="1 0"/>
            </dgm:if>
            <dgm:else name="Name145">
              <dgm:choose name="Name146">
                <dgm:if name="Name147" axis="ch" ptType="node" func="cnt" op="equ" val="5">
                  <dgm:presOf axis="ch desOrSelf" ptType="node node" st="1 1" cnt="1 0"/>
                </dgm:if>
                <dgm:if name="Name148" axis="ch" ptType="node" func="cnt" op="equ" val="6">
                  <dgm:presOf axis="ch desOrSelf" ptType="node node" st="2 1" cnt="1 0"/>
                </dgm:if>
                <dgm:else name="Name149">
                  <dgm:presOf axis="ch desOrSelf" ptType="node node" st="3 1" cnt="1 0"/>
                </dgm:else>
              </dgm:choose>
            </dgm:else>
          </dgm:choose>
          <dgm:constrLst/>
          <dgm:ruleLst/>
        </dgm:layoutNode>
        <dgm:layoutNode name="wedge5Tx" moveWith="wedge5">
          <dgm:varLst>
            <dgm:chMax val="0"/>
            <dgm:chPref val="0"/>
            <dgm:bulletEnabled val="1"/>
          </dgm:varLst>
          <dgm:alg type="tx"/>
          <dgm:shape xmlns:r="http://schemas.openxmlformats.org/officeDocument/2006/relationships" type="rect" r:blip="" hideGeom="1">
            <dgm:adjLst/>
          </dgm:shape>
          <dgm:choose name="Name150">
            <dgm:if name="Name151" func="var" arg="dir" op="equ" val="norm">
              <dgm:presOf axis="ch desOrSelf" ptType="node node" st="5 1" cnt="1 0"/>
            </dgm:if>
            <dgm:else name="Name152">
              <dgm:choose name="Name153">
                <dgm:if name="Name154" axis="ch" ptType="node" func="cnt" op="equ" val="5">
                  <dgm:presOf axis="ch desOrSelf" ptType="node node" st="1 1" cnt="1 0"/>
                </dgm:if>
                <dgm:if name="Name155" axis="ch" ptType="node" func="cnt" op="equ" val="6">
                  <dgm:presOf axis="ch desOrSelf" ptType="node node" st="2 1" cnt="1 0"/>
                </dgm:if>
                <dgm:else name="Name156">
                  <dgm:presOf axis="ch desOrSelf" ptType="node node" st="3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57"/>
    </dgm:choose>
    <dgm:choose name="Name158">
      <dgm:if name="Name159" axis="ch" ptType="node" func="cnt" op="gte" val="6">
        <dgm:layoutNode name="wedge6">
          <dgm:alg type="sp"/>
          <dgm:choose name="Name160">
            <dgm:if name="Name161" axis="ch" ptType="node" func="cnt" op="equ" val="6">
              <dgm:shape xmlns:r="http://schemas.openxmlformats.org/officeDocument/2006/relationships" type="pie" r:blip="">
                <dgm:adjLst>
                  <dgm:adj idx="1" val="210"/>
                  <dgm:adj idx="2" val="270"/>
                </dgm:adjLst>
              </dgm:shape>
            </dgm:if>
            <dgm:else name="Name162">
              <dgm:shape xmlns:r="http://schemas.openxmlformats.org/officeDocument/2006/relationships" type="pie" r:blip="">
                <dgm:adjLst>
                  <dgm:adj idx="1" val="167.1429"/>
                  <dgm:adj idx="2" val="218.5714"/>
                </dgm:adjLst>
              </dgm:shape>
            </dgm:else>
          </dgm:choose>
          <dgm:choose name="Name163">
            <dgm:if name="Name164" func="var" arg="dir" op="equ" val="norm">
              <dgm:presOf axis="ch desOrSelf" ptType="node node" st="6 1" cnt="1 0"/>
            </dgm:if>
            <dgm:else name="Name165">
              <dgm:choose name="Name166">
                <dgm:if name="Name167" axis="ch" ptType="node" func="cnt" op="equ" val="6">
                  <dgm:presOf axis="ch desOrSelf" ptType="node node" st="1 1" cnt="1 0"/>
                </dgm:if>
                <dgm:else name="Name168">
                  <dgm:presOf axis="ch desOrSelf" ptType="node node" st="2 1" cnt="1 0"/>
                </dgm:else>
              </dgm:choose>
            </dgm:else>
          </dgm:choose>
          <dgm:constrLst/>
          <dgm:ruleLst/>
        </dgm:layoutNode>
        <dgm:layoutNode name="wedge6Tx" moveWith="wedge6">
          <dgm:varLst>
            <dgm:chMax val="0"/>
            <dgm:chPref val="0"/>
            <dgm:bulletEnabled val="1"/>
          </dgm:varLst>
          <dgm:alg type="tx"/>
          <dgm:shape xmlns:r="http://schemas.openxmlformats.org/officeDocument/2006/relationships" type="rect" r:blip="" hideGeom="1">
            <dgm:adjLst/>
          </dgm:shape>
          <dgm:choose name="Name169">
            <dgm:if name="Name170" func="var" arg="dir" op="equ" val="norm">
              <dgm:presOf axis="ch desOrSelf" ptType="node node" st="6 1" cnt="1 0"/>
            </dgm:if>
            <dgm:else name="Name171">
              <dgm:choose name="Name172">
                <dgm:if name="Name173" axis="ch" ptType="node" func="cnt" op="equ" val="6">
                  <dgm:presOf axis="ch desOrSelf" ptType="node node" st="1 1" cnt="1 0"/>
                </dgm:if>
                <dgm:else name="Name174">
                  <dgm:presOf axis="ch desOrSelf" ptType="node node" st="2 1" cnt="1 0"/>
                </dgm:else>
              </dgm:choose>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75"/>
    </dgm:choose>
    <dgm:choose name="Name176">
      <dgm:if name="Name177" axis="ch" ptType="node" func="cnt" op="gte" val="7">
        <dgm:layoutNode name="wedge7">
          <dgm:alg type="sp"/>
          <dgm:shape xmlns:r="http://schemas.openxmlformats.org/officeDocument/2006/relationships" type="pie" r:blip="">
            <dgm:adjLst>
              <dgm:adj idx="1" val="218.5714"/>
              <dgm:adj idx="2" val="270"/>
            </dgm:adjLst>
          </dgm:shape>
          <dgm:choose name="Name178">
            <dgm:if name="Name179" func="var" arg="dir" op="equ" val="norm">
              <dgm:presOf axis="ch desOrSelf" ptType="node node" st="7 1" cnt="1 0"/>
            </dgm:if>
            <dgm:else name="Name180">
              <dgm:presOf axis="ch desOrSelf" ptType="node node" st="1 1" cnt="1 0"/>
            </dgm:else>
          </dgm:choose>
          <dgm:constrLst/>
          <dgm:ruleLst/>
        </dgm:layoutNode>
        <dgm:layoutNode name="wedge7Tx" moveWith="wedge7">
          <dgm:varLst>
            <dgm:chMax val="0"/>
            <dgm:chPref val="0"/>
            <dgm:bulletEnabled val="1"/>
          </dgm:varLst>
          <dgm:alg type="tx"/>
          <dgm:shape xmlns:r="http://schemas.openxmlformats.org/officeDocument/2006/relationships" type="rect" r:blip="" hideGeom="1">
            <dgm:adjLst/>
          </dgm:shape>
          <dgm:choose name="Name181">
            <dgm:if name="Name182" func="var" arg="dir" op="equ" val="norm">
              <dgm:presOf axis="ch desOrSelf" ptType="node node" st="7 1" cnt="1 0"/>
            </dgm:if>
            <dgm:else name="Name183">
              <dgm:presOf axis="ch desOrSelf" ptType="node node" st="1 1" cnt="1 0"/>
            </dgm:else>
          </dgm:choose>
          <dgm:constrLst>
            <dgm:constr type="tMarg" refType="primFontSz" fact="0.1"/>
            <dgm:constr type="bMarg" refType="primFontSz" fact="0.1"/>
            <dgm:constr type="lMarg" refType="primFontSz" fact="0.1"/>
            <dgm:constr type="rMarg" refType="primFontSz" fact="0.1"/>
            <dgm:constr type="primFontSz" val="65"/>
          </dgm:constrLst>
          <dgm:ruleLst>
            <dgm:rule type="primFontSz" val="5" fact="NaN" max="NaN"/>
          </dgm:ruleLst>
        </dgm:layoutNode>
      </dgm:if>
      <dgm:else name="Name184"/>
    </dgm:choose>
  </dgm:layoutNode>
</dgm:layoutDef>
</file>

<file path=ppt/diagrams/layout5.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6.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layout7.xml><?xml version="1.0" encoding="utf-8"?>
<dgm:layoutDef xmlns:dgm="http://schemas.openxmlformats.org/drawingml/2006/diagram" xmlns:a="http://schemas.openxmlformats.org/drawingml/2006/main" uniqueId="urn:microsoft.com/office/officeart/2009/3/layout/PlusandMinus">
  <dgm:title val=""/>
  <dgm:desc val=""/>
  <dgm:catLst>
    <dgm:cat type="relationship" pri="3600"/>
  </dgm:catLst>
  <dgm:samp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ampData>
  <dgm:style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styleData>
  <dgm:clrData>
    <dgm:dataModel>
      <dgm:ptLst>
        <dgm:pt modelId="0" type="doc"/>
        <dgm:pt modelId="10">
          <dgm:prSet phldr="1"/>
        </dgm:pt>
        <dgm:pt modelId="20">
          <dgm:prSet phldr="1"/>
        </dgm:pt>
      </dgm:ptLst>
      <dgm:cxnLst>
        <dgm:cxn modelId="30" srcId="0" destId="10" srcOrd="0" destOrd="0"/>
        <dgm:cxn modelId="40" srcId="0" destId="20" srcOrd="1" destOrd="0"/>
      </dgm:cxnLst>
      <dgm:bg/>
      <dgm:whole/>
    </dgm:dataModel>
  </dgm:clrData>
  <dgm:layoutNode name="Name0">
    <dgm:varLst>
      <dgm:chMax val="2"/>
      <dgm:chPref val="2"/>
      <dgm:dir/>
      <dgm:animOne/>
      <dgm:resizeHandles val="exact"/>
    </dgm:varLst>
    <dgm:alg type="composite">
      <dgm:param type="ar" val="1.8238"/>
    </dgm:alg>
    <dgm:shape xmlns:r="http://schemas.openxmlformats.org/officeDocument/2006/relationships" r:blip="">
      <dgm:adjLst/>
    </dgm:shape>
    <dgm:choose name="Name1">
      <dgm:if name="Name2" func="var" arg="dir" op="equ" val="norm">
        <dgm:constrLst>
          <dgm:constr type="primFontSz" for="des" ptType="node" op="equ" val="65"/>
          <dgm:constr type="l" for="ch" forName="Background" refType="w" fact="0.09"/>
          <dgm:constr type="t" for="ch" forName="Background" refType="h" fact="0.1641"/>
          <dgm:constr type="w" for="ch" forName="Background" refType="w" fact="0.87"/>
          <dgm:constr type="h" for="ch" forName="Background" refType="h" fact="0.82"/>
          <dgm:constr type="l" for="ch" forName="ParentText1" refType="w" fact="0.116"/>
          <dgm:constr type="t" for="ch" forName="ParentText1" refType="h" fact="0.26"/>
          <dgm:constr type="w" for="ch" forName="ParentText1" refType="w" fact="0.404"/>
          <dgm:constr type="h" for="ch" forName="ParentText1" refType="h" fact="0.7015"/>
          <dgm:constr type="l" for="ch" forName="ParentText2" refType="w" fact="0.529"/>
          <dgm:constr type="t" for="ch" forName="ParentText2" refType="h" fact="0.26"/>
          <dgm:constr type="w" for="ch" forName="ParentText2" refType="w" fact="0.404"/>
          <dgm:constr type="h" for="ch" forName="ParentText2" refType="h" fact="0.7015"/>
          <dgm:constr type="l" for="ch" forName="Plus" refType="w" fact="0"/>
          <dgm:constr type="t" for="ch" forName="Plus" refType="h" fact="0"/>
          <dgm:constr type="w" for="ch" forName="Plus" refType="w" fact="0.17"/>
          <dgm:constr type="h" for="ch" forName="Plus" refType="w" refFor="ch" refForName="Plus"/>
          <dgm:constr type="l" for="ch" forName="Minus" refType="w" fact="0.84"/>
          <dgm:constr type="t" for="ch" forName="Minus" refType="h" fact="0.1115"/>
          <dgm:constr type="w" for="ch" forName="Minus" refType="w" fact="0.16"/>
          <dgm:constr type="h" for="ch" forName="Minus" refType="h" fact="0.1"/>
          <dgm:constr type="l" for="ch" forName="Divider" refType="w" fact="0.525"/>
          <dgm:constr type="t" for="ch" forName="Divider" refType="h" fact="0.2615"/>
          <dgm:constr type="w" for="ch" forName="Divider" refType="w" fact="0.0001"/>
          <dgm:constr type="h" for="ch" forName="Divider" refType="h" fact="0.67"/>
        </dgm:constrLst>
      </dgm:if>
      <dgm:else name="Name3">
        <dgm:constrLst>
          <dgm:constr type="primFontSz" for="des" ptType="node" op="equ" val="65"/>
          <dgm:constr type="r" for="ch" forName="Background" refType="w" fact="-0.09"/>
          <dgm:constr type="t" for="ch" forName="Background" refType="h" fact="0.1641"/>
          <dgm:constr type="w" for="ch" forName="Background" refType="w" fact="0.87"/>
          <dgm:constr type="h" for="ch" forName="Background" refType="h" fact="0.82"/>
          <dgm:constr type="r" for="ch" forName="ParentText1" refType="w" fact="-0.116"/>
          <dgm:constr type="t" for="ch" forName="ParentText1" refType="h" fact="0.26"/>
          <dgm:constr type="w" for="ch" forName="ParentText1" refType="w" fact="0.404"/>
          <dgm:constr type="h" for="ch" forName="ParentText1" refType="h" fact="0.7015"/>
          <dgm:constr type="r" for="ch" forName="ParentText2" refType="w" fact="-0.529"/>
          <dgm:constr type="t" for="ch" forName="ParentText2" refType="h" fact="0.26"/>
          <dgm:constr type="w" for="ch" forName="ParentText2" refType="w" fact="0.404"/>
          <dgm:constr type="h" for="ch" forName="ParentText2" refType="h" fact="0.7015"/>
          <dgm:constr type="r" for="ch" forName="Plus" refType="w" fact="0"/>
          <dgm:constr type="t" for="ch" forName="Plus" refType="h" fact="0"/>
          <dgm:constr type="w" for="ch" forName="Plus" refType="w" fact="0.17"/>
          <dgm:constr type="h" for="ch" forName="Plus" refType="w" refFor="ch" refForName="Plus"/>
          <dgm:constr type="r" for="ch" forName="Minus" refType="w" fact="-0.84"/>
          <dgm:constr type="t" for="ch" forName="Minus" refType="h" fact="0.1115"/>
          <dgm:constr type="w" for="ch" forName="Minus" refType="w" fact="0.16"/>
          <dgm:constr type="h" for="ch" forName="Minus" refType="h" fact="0.1"/>
          <dgm:constr type="r" for="ch" forName="Divider" refType="w" fact="-0.525"/>
          <dgm:constr type="t" for="ch" forName="Divider" refType="h" fact="0.2615"/>
          <dgm:constr type="w" for="ch" forName="Divider" refType="w" fact="0.0001"/>
          <dgm:constr type="h" for="ch" forName="Divider" refType="h" fact="0.67"/>
        </dgm:constrLst>
      </dgm:else>
    </dgm:choose>
    <dgm:layoutNode name="Background" styleLbl="bgImgPlace1">
      <dgm:alg type="sp"/>
      <dgm:shape xmlns:r="http://schemas.openxmlformats.org/officeDocument/2006/relationships" type="rect" r:blip="">
        <dgm:adjLst/>
      </dgm:shape>
      <dgm:presOf/>
    </dgm:layoutNode>
    <dgm:layoutNode name="ParentText1"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1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arentText2" styleLbl="revTx">
      <dgm:varLst>
        <dgm:chMax val="0"/>
        <dgm:chPref val="0"/>
        <dgm:bulletEnabled val="1"/>
      </dgm:varLst>
      <dgm:alg type="tx">
        <dgm:param type="parTxLTRAlign" val="l"/>
        <dgm:param type="txAnchorVert" val="t"/>
      </dgm:alg>
      <dgm:shape xmlns:r="http://schemas.openxmlformats.org/officeDocument/2006/relationships" type="rect" r:blip="">
        <dgm:adjLst/>
      </dgm:shape>
      <dgm:presOf axis="ch desOrSelf" ptType="node node" st="2 1" cnt="1 0"/>
      <dgm:constrLst>
        <dgm:constr type="lMarg" refType="primFontSz" fact="0.15"/>
        <dgm:constr type="rMarg" refType="primFontSz" fact="0.15"/>
        <dgm:constr type="tMarg" refType="primFontSz" fact="0.15"/>
        <dgm:constr type="bMarg" refType="primFontSz" fact="0.15"/>
      </dgm:constrLst>
      <dgm:ruleLst>
        <dgm:rule type="primFontSz" val="5" fact="NaN" max="NaN"/>
      </dgm:ruleLst>
    </dgm:layoutNode>
    <dgm:layoutNode name="Plus" styleLbl="alignNode1">
      <dgm:alg type="sp"/>
      <dgm:shape xmlns:r="http://schemas.openxmlformats.org/officeDocument/2006/relationships" type="plus" r:blip="">
        <dgm:adjLst>
          <dgm:adj idx="1" val="0.3281"/>
        </dgm:adjLst>
      </dgm:shape>
      <dgm:presOf/>
    </dgm:layoutNode>
    <dgm:layoutNode name="Minus" styleLbl="alignNode1">
      <dgm:alg type="sp"/>
      <dgm:shape xmlns:r="http://schemas.openxmlformats.org/officeDocument/2006/relationships" type="rect" r:blip="">
        <dgm:adjLst/>
      </dgm:shape>
      <dgm:presOf/>
    </dgm:layoutNode>
    <dgm:layoutNode name="Divider" styleLbl="parChTrans1D1">
      <dgm:alg type="sp"/>
      <dgm:shape xmlns:r="http://schemas.openxmlformats.org/officeDocument/2006/relationships" type="line" r:blip="">
        <dgm:adjLst/>
      </dgm:shape>
      <dgm:presOf/>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5.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6.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7.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46065" cy="499030"/>
          </a:xfrm>
          <a:prstGeom prst="rect">
            <a:avLst/>
          </a:prstGeom>
          <a:noFill/>
          <a:ln w="9525">
            <a:noFill/>
            <a:miter lim="800000"/>
            <a:headEnd/>
            <a:tailEnd/>
          </a:ln>
        </p:spPr>
        <p:txBody>
          <a:bodyPr vert="horz" wrap="square" lIns="64035" tIns="32018" rIns="64035" bIns="32018" numCol="1" anchor="t" anchorCtr="0" compatLnSpc="1">
            <a:prstTxWarp prst="textNoShape">
              <a:avLst/>
            </a:prstTxWarp>
          </a:bodyPr>
          <a:lstStyle>
            <a:lvl1pPr defTabSz="638124">
              <a:defRPr sz="900"/>
            </a:lvl1pPr>
          </a:lstStyle>
          <a:p>
            <a:pPr>
              <a:defRPr/>
            </a:pPr>
            <a:endParaRPr lang="en-US" dirty="0"/>
          </a:p>
        </p:txBody>
      </p:sp>
      <p:sp>
        <p:nvSpPr>
          <p:cNvPr id="3" name="Date Placeholder 2"/>
          <p:cNvSpPr>
            <a:spLocks noGrp="1"/>
          </p:cNvSpPr>
          <p:nvPr>
            <p:ph type="dt" sz="quarter" idx="1"/>
          </p:nvPr>
        </p:nvSpPr>
        <p:spPr bwMode="auto">
          <a:xfrm>
            <a:off x="3851613" y="0"/>
            <a:ext cx="2944545" cy="499030"/>
          </a:xfrm>
          <a:prstGeom prst="rect">
            <a:avLst/>
          </a:prstGeom>
          <a:noFill/>
          <a:ln w="9525">
            <a:noFill/>
            <a:miter lim="800000"/>
            <a:headEnd/>
            <a:tailEnd/>
          </a:ln>
        </p:spPr>
        <p:txBody>
          <a:bodyPr vert="horz" wrap="square" lIns="64035" tIns="32018" rIns="64035" bIns="32018" numCol="1" anchor="t" anchorCtr="0" compatLnSpc="1">
            <a:prstTxWarp prst="textNoShape">
              <a:avLst/>
            </a:prstTxWarp>
          </a:bodyPr>
          <a:lstStyle>
            <a:lvl1pPr algn="r" defTabSz="638124">
              <a:defRPr sz="900"/>
            </a:lvl1pPr>
          </a:lstStyle>
          <a:p>
            <a:pPr>
              <a:defRPr/>
            </a:pPr>
            <a:fld id="{12F484A3-D786-4219-81CB-6BE5ECB1CE76}" type="datetimeFigureOut">
              <a:rPr lang="en-GB"/>
              <a:pPr>
                <a:defRPr/>
              </a:pPr>
              <a:t>12/11/2013</a:t>
            </a:fld>
            <a:endParaRPr lang="en-GB" dirty="0"/>
          </a:p>
        </p:txBody>
      </p:sp>
      <p:sp>
        <p:nvSpPr>
          <p:cNvPr id="4" name="Footer Placeholder 3"/>
          <p:cNvSpPr>
            <a:spLocks noGrp="1"/>
          </p:cNvSpPr>
          <p:nvPr>
            <p:ph type="ftr" sz="quarter" idx="2"/>
          </p:nvPr>
        </p:nvSpPr>
        <p:spPr bwMode="auto">
          <a:xfrm>
            <a:off x="1" y="9427655"/>
            <a:ext cx="2946065" cy="499030"/>
          </a:xfrm>
          <a:prstGeom prst="rect">
            <a:avLst/>
          </a:prstGeom>
          <a:noFill/>
          <a:ln w="9525">
            <a:noFill/>
            <a:miter lim="800000"/>
            <a:headEnd/>
            <a:tailEnd/>
          </a:ln>
        </p:spPr>
        <p:txBody>
          <a:bodyPr vert="horz" wrap="square" lIns="64035" tIns="32018" rIns="64035" bIns="32018" numCol="1" anchor="b" anchorCtr="0" compatLnSpc="1">
            <a:prstTxWarp prst="textNoShape">
              <a:avLst/>
            </a:prstTxWarp>
          </a:bodyPr>
          <a:lstStyle>
            <a:lvl1pPr defTabSz="638124">
              <a:defRPr sz="900"/>
            </a:lvl1pPr>
          </a:lstStyle>
          <a:p>
            <a:pPr>
              <a:defRPr/>
            </a:pPr>
            <a:r>
              <a:rPr lang="en-GB" smtClean="0"/>
              <a:t>IFRS 4 Phase II – Webcast (June 2013)</a:t>
            </a:r>
            <a:endParaRPr lang="en-US" dirty="0"/>
          </a:p>
        </p:txBody>
      </p:sp>
      <p:sp>
        <p:nvSpPr>
          <p:cNvPr id="5" name="Slide Number Placeholder 4"/>
          <p:cNvSpPr>
            <a:spLocks noGrp="1"/>
          </p:cNvSpPr>
          <p:nvPr>
            <p:ph type="sldNum" sz="quarter" idx="3"/>
          </p:nvPr>
        </p:nvSpPr>
        <p:spPr bwMode="auto">
          <a:xfrm>
            <a:off x="3851613" y="9427655"/>
            <a:ext cx="2944545" cy="499030"/>
          </a:xfrm>
          <a:prstGeom prst="rect">
            <a:avLst/>
          </a:prstGeom>
          <a:noFill/>
          <a:ln w="9525">
            <a:noFill/>
            <a:miter lim="800000"/>
            <a:headEnd/>
            <a:tailEnd/>
          </a:ln>
        </p:spPr>
        <p:txBody>
          <a:bodyPr vert="horz" wrap="square" lIns="64035" tIns="32018" rIns="64035" bIns="32018" numCol="1" anchor="b" anchorCtr="0" compatLnSpc="1">
            <a:prstTxWarp prst="textNoShape">
              <a:avLst/>
            </a:prstTxWarp>
          </a:bodyPr>
          <a:lstStyle>
            <a:lvl1pPr algn="r" defTabSz="638124">
              <a:defRPr sz="900"/>
            </a:lvl1pPr>
          </a:lstStyle>
          <a:p>
            <a:pPr>
              <a:defRPr/>
            </a:pPr>
            <a:fld id="{B38B721C-9B7D-4AD8-A73B-030E87976465}" type="slidenum">
              <a:rPr lang="en-GB"/>
              <a:pPr>
                <a:defRPr/>
              </a:pPr>
              <a:t>‹#›</a:t>
            </a:fld>
            <a:endParaRPr lang="en-GB" dirty="0"/>
          </a:p>
        </p:txBody>
      </p:sp>
    </p:spTree>
    <p:extLst>
      <p:ext uri="{BB962C8B-B14F-4D97-AF65-F5344CB8AC3E}">
        <p14:creationId xmlns:p14="http://schemas.microsoft.com/office/powerpoint/2010/main" val="521753717"/>
      </p:ext>
    </p:extLst>
  </p:cSld>
  <p:clrMap bg1="lt1" tx1="dk1" bg2="lt2" tx2="dk2" accent1="accent1" accent2="accent2" accent3="accent3" accent4="accent4" accent5="accent5" accent6="accent6" hlink="hlink" folHlink="folHlink"/>
  <p:hf sldNum="0"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bwMode="auto">
          <a:xfrm>
            <a:off x="1" y="0"/>
            <a:ext cx="2946065" cy="499030"/>
          </a:xfrm>
          <a:prstGeom prst="rect">
            <a:avLst/>
          </a:prstGeom>
          <a:noFill/>
          <a:ln w="9525">
            <a:noFill/>
            <a:miter lim="800000"/>
            <a:headEnd/>
            <a:tailEnd/>
          </a:ln>
        </p:spPr>
        <p:txBody>
          <a:bodyPr vert="horz" wrap="square" lIns="97629" tIns="48814" rIns="97629" bIns="48814" numCol="1" anchor="t" anchorCtr="0" compatLnSpc="1">
            <a:prstTxWarp prst="textNoShape">
              <a:avLst/>
            </a:prstTxWarp>
          </a:bodyPr>
          <a:lstStyle>
            <a:lvl1pPr defTabSz="638124">
              <a:defRPr sz="1300">
                <a:latin typeface="Calibri" pitchFamily="34" charset="0"/>
              </a:defRPr>
            </a:lvl1pPr>
          </a:lstStyle>
          <a:p>
            <a:pPr>
              <a:defRPr/>
            </a:pPr>
            <a:endParaRPr lang="en-US" dirty="0"/>
          </a:p>
        </p:txBody>
      </p:sp>
      <p:sp>
        <p:nvSpPr>
          <p:cNvPr id="3" name="Date Placeholder 2"/>
          <p:cNvSpPr>
            <a:spLocks noGrp="1"/>
          </p:cNvSpPr>
          <p:nvPr>
            <p:ph type="dt" idx="1"/>
          </p:nvPr>
        </p:nvSpPr>
        <p:spPr bwMode="auto">
          <a:xfrm>
            <a:off x="3851613" y="0"/>
            <a:ext cx="2944545" cy="499030"/>
          </a:xfrm>
          <a:prstGeom prst="rect">
            <a:avLst/>
          </a:prstGeom>
          <a:noFill/>
          <a:ln w="9525">
            <a:noFill/>
            <a:miter lim="800000"/>
            <a:headEnd/>
            <a:tailEnd/>
          </a:ln>
        </p:spPr>
        <p:txBody>
          <a:bodyPr vert="horz" wrap="square" lIns="97629" tIns="48814" rIns="97629" bIns="48814" numCol="1" anchor="t" anchorCtr="0" compatLnSpc="1">
            <a:prstTxWarp prst="textNoShape">
              <a:avLst/>
            </a:prstTxWarp>
          </a:bodyPr>
          <a:lstStyle>
            <a:lvl1pPr algn="r" defTabSz="638124">
              <a:defRPr sz="1300">
                <a:latin typeface="Calibri" pitchFamily="34" charset="0"/>
              </a:defRPr>
            </a:lvl1pPr>
          </a:lstStyle>
          <a:p>
            <a:pPr>
              <a:defRPr/>
            </a:pPr>
            <a:fld id="{1E205F05-550D-4BF8-92EA-F700F44CD1D9}" type="datetimeFigureOut">
              <a:rPr lang="en-GB"/>
              <a:pPr>
                <a:defRPr/>
              </a:pPr>
              <a:t>12/11/2013</a:t>
            </a:fld>
            <a:endParaRPr lang="en-GB" dirty="0"/>
          </a:p>
        </p:txBody>
      </p:sp>
      <p:sp>
        <p:nvSpPr>
          <p:cNvPr id="4" name="Slide Image Placeholder 3"/>
          <p:cNvSpPr>
            <a:spLocks noGrp="1" noRot="1" noChangeAspect="1"/>
          </p:cNvSpPr>
          <p:nvPr>
            <p:ph type="sldImg" idx="2"/>
          </p:nvPr>
        </p:nvSpPr>
        <p:spPr>
          <a:xfrm>
            <a:off x="711200" y="744538"/>
            <a:ext cx="5375275" cy="3722687"/>
          </a:xfrm>
          <a:prstGeom prst="rect">
            <a:avLst/>
          </a:prstGeom>
          <a:noFill/>
          <a:ln w="12700">
            <a:solidFill>
              <a:prstClr val="black"/>
            </a:solidFill>
          </a:ln>
        </p:spPr>
        <p:txBody>
          <a:bodyPr vert="horz" lIns="142419" tIns="71209" rIns="142419" bIns="71209" rtlCol="0" anchor="ctr"/>
          <a:lstStyle/>
          <a:p>
            <a:pPr lvl="0"/>
            <a:endParaRPr lang="en-GB" noProof="0" dirty="0"/>
          </a:p>
        </p:txBody>
      </p:sp>
      <p:sp>
        <p:nvSpPr>
          <p:cNvPr id="5" name="Notes Placeholder 4"/>
          <p:cNvSpPr>
            <a:spLocks noGrp="1"/>
          </p:cNvSpPr>
          <p:nvPr>
            <p:ph type="body" sz="quarter" idx="3"/>
          </p:nvPr>
        </p:nvSpPr>
        <p:spPr bwMode="auto">
          <a:xfrm>
            <a:off x="679161" y="4716139"/>
            <a:ext cx="5439355" cy="4468164"/>
          </a:xfrm>
          <a:prstGeom prst="rect">
            <a:avLst/>
          </a:prstGeom>
          <a:noFill/>
          <a:ln w="9525">
            <a:noFill/>
            <a:miter lim="800000"/>
            <a:headEnd/>
            <a:tailEnd/>
          </a:ln>
        </p:spPr>
        <p:txBody>
          <a:bodyPr vert="horz" wrap="square" lIns="97629" tIns="48814" rIns="97629" bIns="48814" numCol="1" anchor="t" anchorCtr="0" compatLnSpc="1">
            <a:prstTxWarp prst="textNoShape">
              <a:avLst/>
            </a:prstTxWarp>
          </a:bodyPr>
          <a:lstStyle/>
          <a:p>
            <a:pPr lvl="0"/>
            <a:r>
              <a:rPr lang="en-GB" noProof="0" smtClean="0"/>
              <a:t>Click to edit Master text styles</a:t>
            </a:r>
          </a:p>
          <a:p>
            <a:pPr lvl="0"/>
            <a:r>
              <a:rPr lang="en-GB" noProof="0" smtClean="0"/>
              <a:t>Second level</a:t>
            </a:r>
          </a:p>
          <a:p>
            <a:pPr lvl="0"/>
            <a:r>
              <a:rPr lang="en-GB" noProof="0" smtClean="0"/>
              <a:t>Third level</a:t>
            </a:r>
          </a:p>
          <a:p>
            <a:pPr lvl="0"/>
            <a:r>
              <a:rPr lang="en-GB" noProof="0" smtClean="0"/>
              <a:t>Fourth level</a:t>
            </a:r>
          </a:p>
          <a:p>
            <a:pPr lvl="0"/>
            <a:r>
              <a:rPr lang="en-GB" noProof="0" smtClean="0"/>
              <a:t>Fifth level</a:t>
            </a:r>
          </a:p>
        </p:txBody>
      </p:sp>
      <p:sp>
        <p:nvSpPr>
          <p:cNvPr id="6" name="Footer Placeholder 5"/>
          <p:cNvSpPr>
            <a:spLocks noGrp="1"/>
          </p:cNvSpPr>
          <p:nvPr>
            <p:ph type="ftr" sz="quarter" idx="4"/>
          </p:nvPr>
        </p:nvSpPr>
        <p:spPr bwMode="auto">
          <a:xfrm>
            <a:off x="1" y="9427655"/>
            <a:ext cx="2946065" cy="499030"/>
          </a:xfrm>
          <a:prstGeom prst="rect">
            <a:avLst/>
          </a:prstGeom>
          <a:noFill/>
          <a:ln w="9525">
            <a:noFill/>
            <a:miter lim="800000"/>
            <a:headEnd/>
            <a:tailEnd/>
          </a:ln>
        </p:spPr>
        <p:txBody>
          <a:bodyPr vert="horz" wrap="square" lIns="97629" tIns="48814" rIns="97629" bIns="48814" numCol="1" anchor="b" anchorCtr="0" compatLnSpc="1">
            <a:prstTxWarp prst="textNoShape">
              <a:avLst/>
            </a:prstTxWarp>
          </a:bodyPr>
          <a:lstStyle>
            <a:lvl1pPr defTabSz="638124">
              <a:defRPr sz="1300">
                <a:latin typeface="Calibri" pitchFamily="34" charset="0"/>
              </a:defRPr>
            </a:lvl1pPr>
          </a:lstStyle>
          <a:p>
            <a:pPr>
              <a:defRPr/>
            </a:pPr>
            <a:r>
              <a:rPr lang="en-GB" smtClean="0"/>
              <a:t>IFRS 4 Phase II – Webcast (June 2013)</a:t>
            </a:r>
            <a:endParaRPr lang="en-US" dirty="0"/>
          </a:p>
        </p:txBody>
      </p:sp>
      <p:sp>
        <p:nvSpPr>
          <p:cNvPr id="7" name="Slide Number Placeholder 6"/>
          <p:cNvSpPr>
            <a:spLocks noGrp="1"/>
          </p:cNvSpPr>
          <p:nvPr>
            <p:ph type="sldNum" sz="quarter" idx="5"/>
          </p:nvPr>
        </p:nvSpPr>
        <p:spPr bwMode="auto">
          <a:xfrm>
            <a:off x="3851613" y="9427655"/>
            <a:ext cx="2944545" cy="499030"/>
          </a:xfrm>
          <a:prstGeom prst="rect">
            <a:avLst/>
          </a:prstGeom>
          <a:noFill/>
          <a:ln w="9525">
            <a:noFill/>
            <a:miter lim="800000"/>
            <a:headEnd/>
            <a:tailEnd/>
          </a:ln>
        </p:spPr>
        <p:txBody>
          <a:bodyPr vert="horz" wrap="square" lIns="97629" tIns="48814" rIns="97629" bIns="48814" numCol="1" anchor="b" anchorCtr="0" compatLnSpc="1">
            <a:prstTxWarp prst="textNoShape">
              <a:avLst/>
            </a:prstTxWarp>
          </a:bodyPr>
          <a:lstStyle>
            <a:lvl1pPr algn="r" defTabSz="638124">
              <a:defRPr sz="1300">
                <a:latin typeface="Calibri" pitchFamily="34" charset="0"/>
              </a:defRPr>
            </a:lvl1pPr>
          </a:lstStyle>
          <a:p>
            <a:pPr>
              <a:defRPr/>
            </a:pPr>
            <a:fld id="{EBDEDC46-C15E-47A8-8F36-43F304FC6790}" type="slidenum">
              <a:rPr lang="en-GB"/>
              <a:pPr>
                <a:defRPr/>
              </a:pPr>
              <a:t>‹#›</a:t>
            </a:fld>
            <a:endParaRPr lang="en-GB" dirty="0"/>
          </a:p>
        </p:txBody>
      </p:sp>
    </p:spTree>
    <p:extLst>
      <p:ext uri="{BB962C8B-B14F-4D97-AF65-F5344CB8AC3E}">
        <p14:creationId xmlns:p14="http://schemas.microsoft.com/office/powerpoint/2010/main" val="3371431852"/>
      </p:ext>
    </p:extLst>
  </p:cSld>
  <p:clrMap bg1="lt1" tx1="dk1" bg2="lt2" tx2="dk2" accent1="accent1" accent2="accent2" accent3="accent3" accent4="accent4" accent5="accent5" accent6="accent6" hlink="hlink" folHlink="folHlink"/>
  <p:hf sldNum="0" hdr="0" dt="0"/>
  <p:notesStyle>
    <a:lvl1pPr algn="l" rtl="0" eaLnBrk="0" fontAlgn="base" hangingPunct="0">
      <a:spcBef>
        <a:spcPct val="30000"/>
      </a:spcBef>
      <a:spcAft>
        <a:spcPct val="0"/>
      </a:spcAft>
      <a:defRPr sz="1200" kern="1200">
        <a:solidFill>
          <a:schemeClr val="tx1"/>
        </a:solidFill>
        <a:latin typeface="+mn-lt"/>
        <a:ea typeface="+mn-ea"/>
        <a:cs typeface="+mn-cs"/>
      </a:defRPr>
    </a:lvl1pPr>
    <a:lvl2pPr marL="742950" indent="-285750" algn="l" rtl="0" eaLnBrk="0" fontAlgn="base" hangingPunct="0">
      <a:spcBef>
        <a:spcPct val="30000"/>
      </a:spcBef>
      <a:spcAft>
        <a:spcPct val="0"/>
      </a:spcAft>
      <a:defRPr sz="1200" kern="1200">
        <a:solidFill>
          <a:schemeClr val="tx1"/>
        </a:solidFill>
        <a:latin typeface="+mn-lt"/>
        <a:ea typeface="+mn-ea"/>
        <a:cs typeface="+mn-cs"/>
      </a:defRPr>
    </a:lvl2pPr>
    <a:lvl3pPr marL="1143000" indent="-228600" algn="l" rtl="0" eaLnBrk="0" fontAlgn="base" hangingPunct="0">
      <a:spcBef>
        <a:spcPct val="30000"/>
      </a:spcBef>
      <a:spcAft>
        <a:spcPct val="0"/>
      </a:spcAft>
      <a:defRPr sz="1200" kern="1200">
        <a:solidFill>
          <a:schemeClr val="tx1"/>
        </a:solidFill>
        <a:latin typeface="+mn-lt"/>
        <a:ea typeface="+mn-ea"/>
        <a:cs typeface="+mn-cs"/>
      </a:defRPr>
    </a:lvl3pPr>
    <a:lvl4pPr marL="1600200" indent="-228600" algn="l" rtl="0" eaLnBrk="0" fontAlgn="base" hangingPunct="0">
      <a:spcBef>
        <a:spcPct val="30000"/>
      </a:spcBef>
      <a:spcAft>
        <a:spcPct val="0"/>
      </a:spcAft>
      <a:defRPr sz="1200" kern="1200">
        <a:solidFill>
          <a:schemeClr val="tx1"/>
        </a:solidFill>
        <a:latin typeface="+mn-lt"/>
        <a:ea typeface="+mn-ea"/>
        <a:cs typeface="+mn-cs"/>
      </a:defRPr>
    </a:lvl4pPr>
    <a:lvl5pPr marL="2057400" indent="-228600" algn="l" rtl="0" eaLnBrk="0" fontAlgn="base" hangingPunct="0">
      <a:spcBef>
        <a:spcPct val="30000"/>
      </a:spcBef>
      <a:spcAft>
        <a:spcPct val="0"/>
      </a:spcAft>
      <a:defRPr sz="1200" kern="1200">
        <a:solidFill>
          <a:schemeClr val="tx1"/>
        </a:solidFill>
        <a:latin typeface="+mn-lt"/>
        <a:ea typeface="+mn-ea"/>
        <a:cs typeface="+mn-cs"/>
      </a:defRPr>
    </a:lvl5pPr>
    <a:lvl6pPr marL="2285936" algn="l" defTabSz="914375" rtl="0" eaLnBrk="1" latinLnBrk="0" hangingPunct="1">
      <a:defRPr sz="1200" kern="1200">
        <a:solidFill>
          <a:schemeClr val="tx1"/>
        </a:solidFill>
        <a:latin typeface="+mn-lt"/>
        <a:ea typeface="+mn-ea"/>
        <a:cs typeface="+mn-cs"/>
      </a:defRPr>
    </a:lvl6pPr>
    <a:lvl7pPr marL="2743123" algn="l" defTabSz="914375" rtl="0" eaLnBrk="1" latinLnBrk="0" hangingPunct="1">
      <a:defRPr sz="1200" kern="1200">
        <a:solidFill>
          <a:schemeClr val="tx1"/>
        </a:solidFill>
        <a:latin typeface="+mn-lt"/>
        <a:ea typeface="+mn-ea"/>
        <a:cs typeface="+mn-cs"/>
      </a:defRPr>
    </a:lvl7pPr>
    <a:lvl8pPr marL="3200311" algn="l" defTabSz="914375" rtl="0" eaLnBrk="1" latinLnBrk="0" hangingPunct="1">
      <a:defRPr sz="1200" kern="1200">
        <a:solidFill>
          <a:schemeClr val="tx1"/>
        </a:solidFill>
        <a:latin typeface="+mn-lt"/>
        <a:ea typeface="+mn-ea"/>
        <a:cs typeface="+mn-cs"/>
      </a:defRPr>
    </a:lvl8pPr>
    <a:lvl9pPr marL="3657498" algn="l" defTabSz="914375"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Rot="1" noChangeAspect="1" noTextEdit="1"/>
          </p:cNvSpPr>
          <p:nvPr>
            <p:ph type="sldImg"/>
          </p:nvPr>
        </p:nvSpPr>
        <p:spPr bwMode="auto">
          <a:noFill/>
          <a:ln>
            <a:solidFill>
              <a:srgbClr val="000000"/>
            </a:solidFill>
            <a:miter lim="800000"/>
            <a:headEnd/>
            <a:tailEnd/>
          </a:ln>
        </p:spPr>
      </p:sp>
      <p:sp>
        <p:nvSpPr>
          <p:cNvPr id="25603" name="Rectangle 3"/>
          <p:cNvSpPr>
            <a:spLocks noGrp="1"/>
          </p:cNvSpPr>
          <p:nvPr>
            <p:ph type="body" idx="1"/>
          </p:nvPr>
        </p:nvSpPr>
        <p:spPr>
          <a:noFill/>
          <a:ln/>
        </p:spPr>
        <p:txBody>
          <a:bodyPr/>
          <a:lstStyle/>
          <a:p>
            <a:endParaRPr lang="en-US" dirty="0" smtClean="0"/>
          </a:p>
        </p:txBody>
      </p:sp>
      <p:sp>
        <p:nvSpPr>
          <p:cNvPr id="2" name="Footer Placeholder 1"/>
          <p:cNvSpPr>
            <a:spLocks noGrp="1"/>
          </p:cNvSpPr>
          <p:nvPr>
            <p:ph type="ftr" sz="quarter" idx="10"/>
          </p:nvPr>
        </p:nvSpPr>
        <p:spPr/>
        <p:txBody>
          <a:bodyPr/>
          <a:lstStyle/>
          <a:p>
            <a:pPr>
              <a:defRPr/>
            </a:pPr>
            <a:r>
              <a:rPr lang="en-GB" smtClean="0"/>
              <a:t>IFRS 4 Phase II – Webcast (June 2013)</a:t>
            </a:r>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xfrm>
            <a:off x="709613" y="744538"/>
            <a:ext cx="5375275" cy="3722687"/>
          </a:xfrm>
          <a:noFill/>
          <a:ln>
            <a:solidFill>
              <a:srgbClr val="000000"/>
            </a:solidFill>
            <a:miter lim="800000"/>
            <a:headEnd/>
            <a:tailEnd/>
          </a:ln>
        </p:spPr>
      </p:sp>
      <p:sp>
        <p:nvSpPr>
          <p:cNvPr id="27651" name="Rectangle 3"/>
          <p:cNvSpPr>
            <a:spLocks noGrp="1"/>
          </p:cNvSpPr>
          <p:nvPr>
            <p:ph type="body" idx="1"/>
          </p:nvPr>
        </p:nvSpPr>
        <p:spPr>
          <a:noFill/>
          <a:ln/>
        </p:spPr>
        <p:txBody>
          <a:bodyPr/>
          <a:lstStyle/>
          <a:p>
            <a:pPr defTabSz="882213">
              <a:defRPr/>
            </a:pPr>
            <a:endParaRPr lang="en-GB"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xfrm>
            <a:off x="709613" y="744538"/>
            <a:ext cx="5375275" cy="3722687"/>
          </a:xfrm>
          <a:noFill/>
          <a:ln>
            <a:solidFill>
              <a:srgbClr val="000000"/>
            </a:solidFill>
            <a:miter lim="800000"/>
            <a:headEnd/>
            <a:tailEnd/>
          </a:ln>
        </p:spPr>
      </p:sp>
      <p:sp>
        <p:nvSpPr>
          <p:cNvPr id="27651" name="Rectangle 3"/>
          <p:cNvSpPr>
            <a:spLocks noGrp="1"/>
          </p:cNvSpPr>
          <p:nvPr>
            <p:ph type="body" idx="1"/>
          </p:nvPr>
        </p:nvSpPr>
        <p:spPr>
          <a:noFill/>
          <a:ln/>
        </p:spPr>
        <p:txBody>
          <a:bodyPr/>
          <a:lstStyle/>
          <a:p>
            <a:endParaRPr lang="en-GB" sz="1700" dirty="0"/>
          </a:p>
        </p:txBody>
      </p:sp>
      <p:sp>
        <p:nvSpPr>
          <p:cNvPr id="2" name="Footer Placeholder 1"/>
          <p:cNvSpPr>
            <a:spLocks noGrp="1"/>
          </p:cNvSpPr>
          <p:nvPr>
            <p:ph type="ftr" sz="quarter" idx="10"/>
          </p:nvPr>
        </p:nvSpPr>
        <p:spPr/>
        <p:txBody>
          <a:bodyPr/>
          <a:lstStyle/>
          <a:p>
            <a:pPr>
              <a:defRPr/>
            </a:pPr>
            <a:r>
              <a:rPr lang="en-GB" smtClean="0"/>
              <a:t>IFRS 4 Phase II – Webcast (June 2013)</a:t>
            </a:r>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p:spPr>
      </p:sp>
      <p:sp>
        <p:nvSpPr>
          <p:cNvPr id="44035" name="Notes Placeholder 2"/>
          <p:cNvSpPr>
            <a:spLocks noGrp="1"/>
          </p:cNvSpPr>
          <p:nvPr>
            <p:ph type="body" idx="1"/>
          </p:nvPr>
        </p:nvSpPr>
        <p:spPr>
          <a:noFill/>
          <a:ln/>
        </p:spPr>
        <p:txBody>
          <a:bodyPr/>
          <a:lstStyle/>
          <a:p>
            <a:endParaRPr lang="en-US" dirty="0" smtClean="0"/>
          </a:p>
        </p:txBody>
      </p:sp>
      <p:sp>
        <p:nvSpPr>
          <p:cNvPr id="2" name="Footer Placeholder 1"/>
          <p:cNvSpPr>
            <a:spLocks noGrp="1"/>
          </p:cNvSpPr>
          <p:nvPr>
            <p:ph type="ftr" sz="quarter" idx="10"/>
          </p:nvPr>
        </p:nvSpPr>
        <p:spPr/>
        <p:txBody>
          <a:bodyPr/>
          <a:lstStyle/>
          <a:p>
            <a:pPr>
              <a:defRPr/>
            </a:pPr>
            <a:r>
              <a:rPr lang="en-GB" smtClean="0"/>
              <a:t>IFRS 4 Phase II – Webcast (June 2013)</a:t>
            </a:r>
            <a:endParaRPr lang="en-US"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txBox="1">
            <a:spLocks noGrp="1" noChangeArrowheads="1"/>
          </p:cNvSpPr>
          <p:nvPr/>
        </p:nvSpPr>
        <p:spPr bwMode="auto">
          <a:xfrm>
            <a:off x="357053" y="9560367"/>
            <a:ext cx="246862" cy="292388"/>
          </a:xfrm>
          <a:prstGeom prst="rect">
            <a:avLst/>
          </a:prstGeom>
          <a:noFill/>
          <a:ln w="9525">
            <a:noFill/>
            <a:miter lim="800000"/>
            <a:headEnd/>
            <a:tailEnd/>
          </a:ln>
        </p:spPr>
        <p:txBody>
          <a:bodyPr wrap="none" lIns="0" tIns="0" rIns="0" bIns="0" anchor="b">
            <a:spAutoFit/>
          </a:bodyPr>
          <a:lstStyle/>
          <a:p>
            <a:pPr defTabSz="632560"/>
            <a:fld id="{08377D96-0220-4A3B-A680-ADBF41879701}" type="slidenum">
              <a:rPr lang="en-GB">
                <a:solidFill>
                  <a:prstClr val="black"/>
                </a:solidFill>
                <a:latin typeface="Calibri" pitchFamily="34" charset="0"/>
              </a:rPr>
              <a:pPr defTabSz="632560"/>
              <a:t>23</a:t>
            </a:fld>
            <a:endParaRPr lang="en-GB" dirty="0">
              <a:solidFill>
                <a:prstClr val="black"/>
              </a:solidFill>
              <a:latin typeface="Calibri" pitchFamily="34" charset="0"/>
            </a:endParaRPr>
          </a:p>
        </p:txBody>
      </p:sp>
      <p:sp>
        <p:nvSpPr>
          <p:cNvPr id="45059" name="Rectangle 2"/>
          <p:cNvSpPr>
            <a:spLocks noGrp="1" noRot="1" noChangeAspect="1" noChangeArrowheads="1" noTextEdit="1"/>
          </p:cNvSpPr>
          <p:nvPr>
            <p:ph type="sldImg"/>
          </p:nvPr>
        </p:nvSpPr>
        <p:spPr bwMode="auto">
          <a:xfrm>
            <a:off x="214313" y="390525"/>
            <a:ext cx="6351587" cy="4397375"/>
          </a:xfrm>
          <a:noFill/>
          <a:ln>
            <a:solidFill>
              <a:srgbClr val="000000"/>
            </a:solidFill>
            <a:miter lim="800000"/>
            <a:headEnd/>
            <a:tailEnd/>
          </a:ln>
        </p:spPr>
      </p:sp>
      <p:sp>
        <p:nvSpPr>
          <p:cNvPr id="45060" name="Rectangle 3"/>
          <p:cNvSpPr>
            <a:spLocks noGrp="1" noChangeArrowheads="1"/>
          </p:cNvSpPr>
          <p:nvPr>
            <p:ph type="body" idx="1"/>
          </p:nvPr>
        </p:nvSpPr>
        <p:spPr>
          <a:xfrm>
            <a:off x="357055" y="4888643"/>
            <a:ext cx="6066856" cy="4492807"/>
          </a:xfrm>
          <a:noFill/>
          <a:ln/>
        </p:spPr>
        <p:txBody>
          <a:bodyPr/>
          <a:lstStyle/>
          <a:p>
            <a:pPr eaLnBrk="1" hangingPunct="1">
              <a:spcBef>
                <a:spcPct val="0"/>
              </a:spcBef>
            </a:pPr>
            <a:endParaRPr lang="en-US" sz="2900" dirty="0">
              <a:latin typeface="Arial" charset="0"/>
            </a:endParaRPr>
          </a:p>
        </p:txBody>
      </p:sp>
      <p:sp>
        <p:nvSpPr>
          <p:cNvPr id="2" name="Footer Placeholder 1"/>
          <p:cNvSpPr>
            <a:spLocks noGrp="1"/>
          </p:cNvSpPr>
          <p:nvPr>
            <p:ph type="ftr" sz="quarter" idx="10"/>
          </p:nvPr>
        </p:nvSpPr>
        <p:spPr/>
        <p:txBody>
          <a:bodyPr/>
          <a:lstStyle/>
          <a:p>
            <a:pPr>
              <a:defRPr/>
            </a:pPr>
            <a:r>
              <a:rPr lang="en-GB" smtClean="0"/>
              <a:t>IFRS 4 Phase II – Webcast (June 2013)</a:t>
            </a:r>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Rot="1" noChangeAspect="1" noTextEdit="1"/>
          </p:cNvSpPr>
          <p:nvPr>
            <p:ph type="sldImg"/>
          </p:nvPr>
        </p:nvSpPr>
        <p:spPr bwMode="auto">
          <a:xfrm>
            <a:off x="709613" y="744538"/>
            <a:ext cx="5375275" cy="3722687"/>
          </a:xfrm>
          <a:noFill/>
          <a:ln>
            <a:solidFill>
              <a:srgbClr val="000000"/>
            </a:solidFill>
            <a:miter lim="800000"/>
            <a:headEnd/>
            <a:tailEnd/>
          </a:ln>
        </p:spPr>
      </p:sp>
      <p:sp>
        <p:nvSpPr>
          <p:cNvPr id="27651" name="Rectangle 3"/>
          <p:cNvSpPr>
            <a:spLocks noGrp="1"/>
          </p:cNvSpPr>
          <p:nvPr>
            <p:ph type="body" idx="1"/>
          </p:nvPr>
        </p:nvSpPr>
        <p:spPr>
          <a:noFill/>
          <a:ln/>
        </p:spPr>
        <p:txBody>
          <a:bodyPr/>
          <a:lstStyle/>
          <a:p>
            <a:endParaRPr lang="en-GB" sz="1700" dirty="0"/>
          </a:p>
        </p:txBody>
      </p:sp>
      <p:sp>
        <p:nvSpPr>
          <p:cNvPr id="2" name="Footer Placeholder 1"/>
          <p:cNvSpPr>
            <a:spLocks noGrp="1"/>
          </p:cNvSpPr>
          <p:nvPr>
            <p:ph type="ftr" sz="quarter" idx="10"/>
          </p:nvPr>
        </p:nvSpPr>
        <p:spPr/>
        <p:txBody>
          <a:bodyPr/>
          <a:lstStyle/>
          <a:p>
            <a:pPr>
              <a:defRPr/>
            </a:pPr>
            <a:r>
              <a:rPr lang="en-GB" smtClean="0"/>
              <a:t>IFRS 4 Phase II – Webcast (June 2013)</a:t>
            </a:r>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t>IFRS 4 Phase II – Webcast (June 2013)</a:t>
            </a:r>
            <a:endParaRPr lang="en-US" dirty="0"/>
          </a:p>
        </p:txBody>
      </p:sp>
    </p:spTree>
    <p:extLst>
      <p:ext uri="{BB962C8B-B14F-4D97-AF65-F5344CB8AC3E}">
        <p14:creationId xmlns:p14="http://schemas.microsoft.com/office/powerpoint/2010/main" val="6775710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5" name="Footer Placeholder 4"/>
          <p:cNvSpPr>
            <a:spLocks noGrp="1"/>
          </p:cNvSpPr>
          <p:nvPr>
            <p:ph type="ftr" sz="quarter" idx="11"/>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extLst>
      <p:ext uri="{BB962C8B-B14F-4D97-AF65-F5344CB8AC3E}">
        <p14:creationId xmlns:p14="http://schemas.microsoft.com/office/powerpoint/2010/main" val="6775710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a:xfrm>
            <a:off x="711200" y="355600"/>
            <a:ext cx="5376863" cy="3724275"/>
          </a:xfrm>
          <a:prstGeom prst="rect">
            <a:avLst/>
          </a:prstGeom>
          <a:ln/>
        </p:spPr>
      </p:sp>
      <p:sp>
        <p:nvSpPr>
          <p:cNvPr id="73731" name="Rectangle 3"/>
          <p:cNvSpPr>
            <a:spLocks noGrp="1"/>
          </p:cNvSpPr>
          <p:nvPr>
            <p:ph type="body" idx="1"/>
          </p:nvPr>
        </p:nvSpPr>
        <p:spPr>
          <a:xfrm>
            <a:off x="678196" y="4716588"/>
            <a:ext cx="5441288" cy="855224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kern="1200" dirty="0" smtClean="0">
              <a:solidFill>
                <a:schemeClr val="tx1"/>
              </a:solidFill>
              <a:effectLst/>
            </a:endParaRPr>
          </a:p>
        </p:txBody>
      </p:sp>
      <p:sp>
        <p:nvSpPr>
          <p:cNvPr id="2" name="Footer Placeholder 1"/>
          <p:cNvSpPr>
            <a:spLocks noGrp="1"/>
          </p:cNvSpPr>
          <p:nvPr>
            <p:ph type="ftr" sz="quarter" idx="10"/>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3730" name="Rectangle 2"/>
          <p:cNvSpPr>
            <a:spLocks noGrp="1" noRot="1" noChangeAspect="1" noTextEdit="1"/>
          </p:cNvSpPr>
          <p:nvPr>
            <p:ph type="sldImg"/>
          </p:nvPr>
        </p:nvSpPr>
        <p:spPr>
          <a:xfrm>
            <a:off x="711200" y="355600"/>
            <a:ext cx="5376863" cy="3724275"/>
          </a:xfrm>
          <a:prstGeom prst="rect">
            <a:avLst/>
          </a:prstGeom>
          <a:ln/>
        </p:spPr>
      </p:sp>
      <p:sp>
        <p:nvSpPr>
          <p:cNvPr id="73731" name="Rectangle 3"/>
          <p:cNvSpPr>
            <a:spLocks noGrp="1"/>
          </p:cNvSpPr>
          <p:nvPr>
            <p:ph type="body" idx="1"/>
          </p:nvPr>
        </p:nvSpPr>
        <p:spPr>
          <a:xfrm>
            <a:off x="678196" y="4716588"/>
            <a:ext cx="5441288" cy="8552247"/>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en-US" kern="1200" dirty="0" smtClean="0">
              <a:solidFill>
                <a:schemeClr val="tx1"/>
              </a:solidFill>
              <a:effectLst/>
            </a:endParaRPr>
          </a:p>
        </p:txBody>
      </p:sp>
      <p:sp>
        <p:nvSpPr>
          <p:cNvPr id="2" name="Footer Placeholder 1"/>
          <p:cNvSpPr>
            <a:spLocks noGrp="1"/>
          </p:cNvSpPr>
          <p:nvPr>
            <p:ph type="ftr" sz="quarter" idx="10"/>
          </p:nvPr>
        </p:nvSpPr>
        <p:spPr/>
        <p:txBody>
          <a:bodyPr/>
          <a:lstStyle/>
          <a:p>
            <a:pPr>
              <a:defRPr/>
            </a:pPr>
            <a:r>
              <a:rPr lang="en-GB" smtClean="0">
                <a:solidFill>
                  <a:prstClr val="black"/>
                </a:solidFill>
              </a:rPr>
              <a:t>IFRS 4 Phase II – Webcast (June 2013)</a:t>
            </a:r>
            <a:endParaRPr lang="en-US" dirty="0">
              <a:solidFill>
                <a:prstClr val="black"/>
              </a:solidFill>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3.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5.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sz="2400">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1800"/>
            </a:lvl1pPr>
            <a:lvl2pPr>
              <a:spcAft>
                <a:spcPts val="400"/>
              </a:spcAft>
              <a:defRPr sz="1800"/>
            </a:lvl2pPr>
            <a:lvl3pPr>
              <a:spcAft>
                <a:spcPts val="400"/>
              </a:spcAft>
              <a:defRPr sz="1800"/>
            </a:lvl3pPr>
            <a:lvl4pPr>
              <a:spcAft>
                <a:spcPts val="400"/>
              </a:spcAft>
              <a:defRPr sz="1800"/>
            </a:lvl4pPr>
            <a:lvl5pPr>
              <a:spcAft>
                <a:spcPts val="400"/>
              </a:spcAft>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4" name="Picture 5" descr="DEL_PRI_RGB"/>
          <p:cNvPicPr>
            <a:picLocks noChangeArrowheads="1"/>
          </p:cNvPicPr>
          <p:nvPr userDrawn="1"/>
        </p:nvPicPr>
        <p:blipFill>
          <a:blip r:embed="rId2" cstate="print"/>
          <a:srcRect l="7785" t="27351" r="9871" b="25598"/>
          <a:stretch>
            <a:fillRect/>
          </a:stretch>
        </p:blipFill>
        <p:spPr bwMode="auto">
          <a:xfrm>
            <a:off x="311150" y="254000"/>
            <a:ext cx="2309813" cy="469900"/>
          </a:xfrm>
          <a:prstGeom prst="rect">
            <a:avLst/>
          </a:prstGeom>
          <a:noFill/>
          <a:ln w="9525">
            <a:noFill/>
            <a:miter lim="800000"/>
            <a:headEnd/>
            <a:tailEnd/>
          </a:ln>
        </p:spPr>
      </p:pic>
      <p:sp>
        <p:nvSpPr>
          <p:cNvPr id="120835" name="Title Placeholder 1"/>
          <p:cNvSpPr>
            <a:spLocks noGrp="1"/>
          </p:cNvSpPr>
          <p:nvPr>
            <p:ph type="ctrTitle"/>
          </p:nvPr>
        </p:nvSpPr>
        <p:spPr>
          <a:xfrm>
            <a:off x="1238251" y="2886076"/>
            <a:ext cx="4329113" cy="1128713"/>
          </a:xfrm>
        </p:spPr>
        <p:txBody>
          <a:bodyPr/>
          <a:lstStyle>
            <a:lvl1pPr>
              <a:lnSpc>
                <a:spcPts val="2638"/>
              </a:lnSpc>
              <a:defRPr sz="2800" b="0" smtClean="0">
                <a:latin typeface="Times New Roman" pitchFamily="18" charset="0"/>
              </a:defRPr>
            </a:lvl1pPr>
          </a:lstStyle>
          <a:p>
            <a:r>
              <a:rPr lang="en-GB" smtClean="0"/>
              <a:t>Click to edit </a:t>
            </a:r>
            <a:br>
              <a:rPr lang="en-GB" smtClean="0"/>
            </a:br>
            <a:r>
              <a:rPr lang="en-GB" smtClean="0"/>
              <a:t>Master title style</a:t>
            </a:r>
          </a:p>
        </p:txBody>
      </p:sp>
      <p:sp>
        <p:nvSpPr>
          <p:cNvPr id="120836" name="Text Placeholder 2"/>
          <p:cNvSpPr>
            <a:spLocks noGrp="1"/>
          </p:cNvSpPr>
          <p:nvPr>
            <p:ph type="subTitle" idx="1"/>
          </p:nvPr>
        </p:nvSpPr>
        <p:spPr>
          <a:xfrm>
            <a:off x="441326" y="6029325"/>
            <a:ext cx="5133975" cy="303213"/>
          </a:xfrm>
        </p:spPr>
        <p:txBody>
          <a:bodyPr/>
          <a:lstStyle>
            <a:lvl1pPr>
              <a:lnSpc>
                <a:spcPts val="2088"/>
              </a:lnSpc>
              <a:defRPr sz="1500" b="1" smtClean="0"/>
            </a:lvl1pPr>
          </a:lstStyle>
          <a:p>
            <a:r>
              <a:rPr lang="en-GB" smtClean="0"/>
              <a:t>Click to edit Master subtitle style</a:t>
            </a:r>
          </a:p>
        </p:txBody>
      </p:sp>
    </p:spTree>
  </p:cSld>
  <p:clrMapOvr>
    <a:masterClrMapping/>
  </p:clrMapOvr>
  <p:transition/>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On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0393" y="395843"/>
            <a:ext cx="9126934" cy="369332"/>
          </a:xfrm>
        </p:spPr>
        <p:txBody>
          <a:bodyPr/>
          <a:lstStyle/>
          <a:p>
            <a:r>
              <a:rPr lang="en-US" noProof="0" smtClean="0"/>
              <a:t>Click to edit Master title style</a:t>
            </a:r>
            <a:endParaRPr lang="en-US" noProof="0" dirty="0"/>
          </a:p>
        </p:txBody>
      </p:sp>
      <p:sp>
        <p:nvSpPr>
          <p:cNvPr id="7" name="Subtitle0"/>
          <p:cNvSpPr>
            <a:spLocks noGrp="1"/>
          </p:cNvSpPr>
          <p:nvPr>
            <p:ph type="body" idx="13"/>
          </p:nvPr>
        </p:nvSpPr>
        <p:spPr>
          <a:xfrm>
            <a:off x="388673" y="765176"/>
            <a:ext cx="9126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6" name="Content Placeholder 2"/>
          <p:cNvSpPr>
            <a:spLocks noGrp="1"/>
          </p:cNvSpPr>
          <p:nvPr>
            <p:ph idx="14"/>
          </p:nvPr>
        </p:nvSpPr>
        <p:spPr>
          <a:xfrm>
            <a:off x="391327" y="1268414"/>
            <a:ext cx="9126000" cy="5040311"/>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Slide Number Placeholder 5"/>
          <p:cNvSpPr>
            <a:spLocks noGrp="1"/>
          </p:cNvSpPr>
          <p:nvPr>
            <p:ph type="sldNum" sz="quarter" idx="15"/>
          </p:nvPr>
        </p:nvSpPr>
        <p:spPr/>
        <p:txBody>
          <a:bodyPr/>
          <a:lstStyle>
            <a:lvl1pPr>
              <a:defRPr/>
            </a:lvl1pPr>
          </a:lstStyle>
          <a:p>
            <a:pPr>
              <a:defRPr/>
            </a:pPr>
            <a:fld id="{EDB81CC4-9BE4-41FC-B698-649F3C0B59B4}" type="slidenum">
              <a:rPr lang="en-US"/>
              <a:pPr>
                <a:defRPr/>
              </a:pPr>
              <a:t>‹#›</a:t>
            </a:fld>
            <a:endParaRPr lang="en-US"/>
          </a:p>
        </p:txBody>
      </p:sp>
      <p:sp>
        <p:nvSpPr>
          <p:cNvPr id="6" name="Footer Placeholder 2"/>
          <p:cNvSpPr>
            <a:spLocks noGrp="1"/>
          </p:cNvSpPr>
          <p:nvPr>
            <p:ph type="ftr" sz="quarter" idx="16"/>
          </p:nvPr>
        </p:nvSpPr>
        <p:spPr/>
        <p:txBody>
          <a:bodyPr/>
          <a:lstStyle>
            <a:lvl1pPr>
              <a:defRPr/>
            </a:lvl1pPr>
          </a:lstStyle>
          <a:p>
            <a:pPr>
              <a:defRPr/>
            </a:pPr>
            <a:r>
              <a:rPr lang="en-GB" smtClean="0"/>
              <a:t>IFRS 4 Phase II Comment Letter – Webcast (October 2013)</a:t>
            </a:r>
            <a:endParaRPr lang="en-US"/>
          </a:p>
        </p:txBody>
      </p:sp>
    </p:spTree>
    <p:extLst>
      <p:ext uri="{BB962C8B-B14F-4D97-AF65-F5344CB8AC3E}">
        <p14:creationId xmlns:p14="http://schemas.microsoft.com/office/powerpoint/2010/main" val="37878721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lvl2pPr>
              <a:spcAft>
                <a:spcPts val="400"/>
              </a:spcAft>
              <a:defRPr/>
            </a:lvl2pPr>
            <a:lvl3pPr>
              <a:spcAft>
                <a:spcPts val="400"/>
              </a:spcAft>
              <a:defRPr/>
            </a:lvl3pPr>
            <a:lvl4pPr>
              <a:spcAft>
                <a:spcPts val="400"/>
              </a:spcAft>
              <a:defRPr/>
            </a:lvl4pPr>
            <a:lvl5pPr>
              <a:spcAft>
                <a:spcPts val="400"/>
              </a:spcAft>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3589532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3977480405"/>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49489041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46744302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1774637793"/>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754639147"/>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386296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timing>
    <p:tnLst>
      <p:par>
        <p:cTn id="1" dur="indefinite" restart="never" nodeType="tmRoot"/>
      </p:par>
    </p:tnLst>
  </p:timing>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2209022238"/>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184754753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573229036"/>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4" name="Picture 5" descr="DEL_PRI_RGB"/>
          <p:cNvPicPr>
            <a:picLocks noChangeArrowheads="1"/>
          </p:cNvPicPr>
          <p:nvPr userDrawn="1"/>
        </p:nvPicPr>
        <p:blipFill>
          <a:blip r:embed="rId2" cstate="print"/>
          <a:srcRect l="7785" t="27351" r="9871" b="25598"/>
          <a:stretch>
            <a:fillRect/>
          </a:stretch>
        </p:blipFill>
        <p:spPr bwMode="auto">
          <a:xfrm>
            <a:off x="311150" y="254000"/>
            <a:ext cx="2309813" cy="469900"/>
          </a:xfrm>
          <a:prstGeom prst="rect">
            <a:avLst/>
          </a:prstGeom>
          <a:noFill/>
          <a:ln w="9525">
            <a:noFill/>
            <a:miter lim="800000"/>
            <a:headEnd/>
            <a:tailEnd/>
          </a:ln>
        </p:spPr>
      </p:pic>
      <p:sp>
        <p:nvSpPr>
          <p:cNvPr id="120835" name="Title Placeholder 1"/>
          <p:cNvSpPr>
            <a:spLocks noGrp="1"/>
          </p:cNvSpPr>
          <p:nvPr>
            <p:ph type="ctrTitle"/>
          </p:nvPr>
        </p:nvSpPr>
        <p:spPr>
          <a:xfrm>
            <a:off x="1238251" y="2886076"/>
            <a:ext cx="4329113" cy="1128713"/>
          </a:xfrm>
        </p:spPr>
        <p:txBody>
          <a:bodyPr/>
          <a:lstStyle>
            <a:lvl1pPr>
              <a:lnSpc>
                <a:spcPts val="2638"/>
              </a:lnSpc>
              <a:defRPr sz="2800" b="0" smtClean="0">
                <a:latin typeface="Times New Roman" pitchFamily="18" charset="0"/>
              </a:defRPr>
            </a:lvl1pPr>
          </a:lstStyle>
          <a:p>
            <a:r>
              <a:rPr lang="en-GB" smtClean="0"/>
              <a:t>Click to edit </a:t>
            </a:r>
            <a:br>
              <a:rPr lang="en-GB" smtClean="0"/>
            </a:br>
            <a:r>
              <a:rPr lang="en-GB" smtClean="0"/>
              <a:t>Master title style</a:t>
            </a:r>
          </a:p>
        </p:txBody>
      </p:sp>
      <p:sp>
        <p:nvSpPr>
          <p:cNvPr id="120836" name="Text Placeholder 2"/>
          <p:cNvSpPr>
            <a:spLocks noGrp="1"/>
          </p:cNvSpPr>
          <p:nvPr>
            <p:ph type="subTitle" idx="1"/>
          </p:nvPr>
        </p:nvSpPr>
        <p:spPr>
          <a:xfrm>
            <a:off x="441326" y="6029325"/>
            <a:ext cx="5133975" cy="303213"/>
          </a:xfrm>
        </p:spPr>
        <p:txBody>
          <a:bodyPr/>
          <a:lstStyle>
            <a:lvl1pPr>
              <a:lnSpc>
                <a:spcPts val="2088"/>
              </a:lnSpc>
              <a:defRPr sz="1500" b="1" smtClean="0"/>
            </a:lvl1pPr>
          </a:lstStyle>
          <a:p>
            <a:r>
              <a:rPr lang="en-GB" smtClean="0"/>
              <a:t>Click to edit Master subtitle style</a:t>
            </a:r>
          </a:p>
        </p:txBody>
      </p:sp>
    </p:spTree>
    <p:extLst>
      <p:ext uri="{BB962C8B-B14F-4D97-AF65-F5344CB8AC3E}">
        <p14:creationId xmlns:p14="http://schemas.microsoft.com/office/powerpoint/2010/main" val="789386889"/>
      </p:ext>
    </p:extLst>
  </p:cSld>
  <p:clrMapOvr>
    <a:masterClrMapping/>
  </p:clrMapOvr>
  <p:transition/>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1_One graph">
    <p:spTree>
      <p:nvGrpSpPr>
        <p:cNvPr id="1" name=""/>
        <p:cNvGrpSpPr/>
        <p:nvPr/>
      </p:nvGrpSpPr>
      <p:grpSpPr>
        <a:xfrm>
          <a:off x="0" y="0"/>
          <a:ext cx="0" cy="0"/>
          <a:chOff x="0" y="0"/>
          <a:chExt cx="0" cy="0"/>
        </a:xfrm>
      </p:grpSpPr>
      <p:sp>
        <p:nvSpPr>
          <p:cNvPr id="9" name="Title 1"/>
          <p:cNvSpPr>
            <a:spLocks noGrp="1"/>
          </p:cNvSpPr>
          <p:nvPr>
            <p:ph type="title"/>
          </p:nvPr>
        </p:nvSpPr>
        <p:spPr>
          <a:xfrm>
            <a:off x="390001" y="395843"/>
            <a:ext cx="9126000" cy="369332"/>
          </a:xfrm>
        </p:spPr>
        <p:txBody>
          <a:bodyPr/>
          <a:lstStyle>
            <a:lvl1pPr>
              <a:defRPr>
                <a:solidFill>
                  <a:schemeClr val="tx2"/>
                </a:solidFill>
              </a:defRPr>
            </a:lvl1pPr>
          </a:lstStyle>
          <a:p>
            <a:r>
              <a:rPr lang="en-US" noProof="0" smtClean="0"/>
              <a:t>Click to edit Master title style</a:t>
            </a:r>
            <a:endParaRPr lang="en-US" noProof="0" dirty="0"/>
          </a:p>
        </p:txBody>
      </p:sp>
      <p:sp>
        <p:nvSpPr>
          <p:cNvPr id="10" name="Subtitle3"/>
          <p:cNvSpPr>
            <a:spLocks noGrp="1"/>
          </p:cNvSpPr>
          <p:nvPr>
            <p:ph type="body" idx="14"/>
          </p:nvPr>
        </p:nvSpPr>
        <p:spPr>
          <a:xfrm>
            <a:off x="388674" y="765178"/>
            <a:ext cx="9126000" cy="307777"/>
          </a:xfrm>
        </p:spPr>
        <p:txBody>
          <a:bodyPr rtlCol="0">
            <a:spAutoFit/>
          </a:bodyPr>
          <a:lstStyle>
            <a:lvl1pPr marL="0" indent="0" algn="l" defTabSz="914375" rtl="0" eaLnBrk="1" latinLnBrk="0" hangingPunct="1">
              <a:spcBef>
                <a:spcPct val="0"/>
              </a:spcBef>
              <a:buNone/>
              <a:defRPr lang="en-US" sz="2000" b="0" kern="1200" dirty="0" smtClean="0">
                <a:solidFill>
                  <a:schemeClr val="tx2"/>
                </a:solidFill>
                <a:latin typeface="+mn-lt"/>
                <a:ea typeface="+mj-ea"/>
                <a:cs typeface="+mj-cs"/>
              </a:defRPr>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noProof="0" smtClean="0"/>
              <a:t>Click to edit Master text styles</a:t>
            </a:r>
          </a:p>
        </p:txBody>
      </p:sp>
      <p:sp>
        <p:nvSpPr>
          <p:cNvPr id="30" name="Text Placeholder 11"/>
          <p:cNvSpPr>
            <a:spLocks noGrp="1"/>
          </p:cNvSpPr>
          <p:nvPr>
            <p:ph type="body" sz="quarter" idx="17"/>
          </p:nvPr>
        </p:nvSpPr>
        <p:spPr bwMode="gray">
          <a:xfrm>
            <a:off x="388673" y="1268416"/>
            <a:ext cx="9128654" cy="276999"/>
          </a:xfrm>
          <a:prstGeom prst="rect">
            <a:avLst/>
          </a:prstGeom>
        </p:spPr>
        <p:txBody>
          <a:bodyPr>
            <a:spAutoFit/>
          </a:bodyPr>
          <a:lstStyle>
            <a:lvl1pPr>
              <a:defRPr sz="1800" b="1">
                <a:latin typeface="+mn-lt"/>
              </a:defRPr>
            </a:lvl1pPr>
          </a:lstStyle>
          <a:p>
            <a:pPr lvl="0"/>
            <a:r>
              <a:rPr lang="en-US" smtClean="0"/>
              <a:t>Click to edit Master text styles</a:t>
            </a:r>
          </a:p>
        </p:txBody>
      </p:sp>
      <p:sp>
        <p:nvSpPr>
          <p:cNvPr id="32" name="Content Placeholder 2"/>
          <p:cNvSpPr>
            <a:spLocks noGrp="1"/>
          </p:cNvSpPr>
          <p:nvPr>
            <p:ph idx="19"/>
          </p:nvPr>
        </p:nvSpPr>
        <p:spPr>
          <a:xfrm>
            <a:off x="388673" y="1714490"/>
            <a:ext cx="9128654" cy="4416473"/>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35" name="Text Placeholder 13"/>
          <p:cNvSpPr>
            <a:spLocks noGrp="1"/>
          </p:cNvSpPr>
          <p:nvPr>
            <p:ph type="body" sz="quarter" idx="20"/>
          </p:nvPr>
        </p:nvSpPr>
        <p:spPr bwMode="gray">
          <a:xfrm>
            <a:off x="388673" y="6185614"/>
            <a:ext cx="4369991" cy="123112"/>
          </a:xfrm>
          <a:prstGeom prst="rect">
            <a:avLst/>
          </a:prstGeom>
          <a:noFill/>
          <a:ln w="12700" algn="ctr">
            <a:noFill/>
            <a:miter lim="800000"/>
            <a:headEnd/>
            <a:tailEnd/>
          </a:ln>
        </p:spPr>
        <p:txBody>
          <a:bodyPr anchor="b">
            <a:spAutoFit/>
          </a:bodyPr>
          <a:lstStyle>
            <a:lvl1pPr algn="l" rtl="0" fontAlgn="base">
              <a:lnSpc>
                <a:spcPct val="100000"/>
              </a:lnSpc>
              <a:spcBef>
                <a:spcPct val="0"/>
              </a:spcBef>
              <a:spcAft>
                <a:spcPct val="0"/>
              </a:spcAft>
              <a:defRPr lang="en-US" sz="800" b="0" kern="1200" smtClean="0">
                <a:solidFill>
                  <a:schemeClr val="tx2"/>
                </a:solidFill>
                <a:latin typeface="Arial" pitchFamily="34" charset="0"/>
                <a:ea typeface="+mn-ea"/>
                <a:cs typeface="Arial" pitchFamily="34" charset="0"/>
              </a:defRPr>
            </a:lvl1pPr>
            <a:lvl2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2pPr>
            <a:lvl3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3pPr>
            <a:lvl4pPr algn="l" rtl="0" fontAlgn="base">
              <a:spcBef>
                <a:spcPct val="0"/>
              </a:spcBef>
              <a:spcAft>
                <a:spcPct val="0"/>
              </a:spcAft>
              <a:defRPr lang="en-US" sz="800" b="0" kern="1200" smtClean="0">
                <a:solidFill>
                  <a:schemeClr val="tx1"/>
                </a:solidFill>
                <a:latin typeface="Arial" pitchFamily="34" charset="0"/>
                <a:ea typeface="+mn-ea"/>
                <a:cs typeface="Arial" pitchFamily="34" charset="0"/>
              </a:defRPr>
            </a:lvl4pPr>
            <a:lvl5pPr algn="l" rtl="0" fontAlgn="base">
              <a:spcBef>
                <a:spcPct val="0"/>
              </a:spcBef>
              <a:spcAft>
                <a:spcPct val="0"/>
              </a:spcAft>
              <a:defRPr lang="en-US" sz="800" b="0" kern="1200" dirty="0">
                <a:solidFill>
                  <a:schemeClr val="tx1"/>
                </a:solidFill>
                <a:latin typeface="Arial" pitchFamily="34" charset="0"/>
                <a:ea typeface="+mn-ea"/>
                <a:cs typeface="Arial" pitchFamily="34" charset="0"/>
              </a:defRPr>
            </a:lvl5pPr>
          </a:lstStyle>
          <a:p>
            <a:pPr lvl="0"/>
            <a:r>
              <a:rPr lang="en-US" smtClean="0"/>
              <a:t>Click to edit Master text styles</a:t>
            </a:r>
          </a:p>
        </p:txBody>
      </p:sp>
      <p:sp>
        <p:nvSpPr>
          <p:cNvPr id="7" name="Slide Number Placeholder 5"/>
          <p:cNvSpPr>
            <a:spLocks noGrp="1"/>
          </p:cNvSpPr>
          <p:nvPr>
            <p:ph type="sldNum" sz="quarter" idx="21"/>
          </p:nvPr>
        </p:nvSpPr>
        <p:spPr>
          <a:xfrm>
            <a:off x="388675" y="6597654"/>
            <a:ext cx="390393" cy="125413"/>
          </a:xfrm>
          <a:prstGeom prst="rect">
            <a:avLst/>
          </a:prstGeom>
        </p:spPr>
        <p:txBody>
          <a:bodyPr lIns="91438" tIns="45719" rIns="91438" bIns="45719"/>
          <a:lstStyle>
            <a:lvl1pPr>
              <a:defRPr/>
            </a:lvl1pPr>
          </a:lstStyle>
          <a:p>
            <a:pPr>
              <a:defRPr/>
            </a:pPr>
            <a:fld id="{81341D27-6ADA-4336-8E0C-397EF960B3AE}" type="slidenum">
              <a:rPr lang="en-US">
                <a:solidFill>
                  <a:srgbClr val="002776"/>
                </a:solidFill>
              </a:rPr>
              <a:pPr>
                <a:defRPr/>
              </a:pPr>
              <a:t>‹#›</a:t>
            </a:fld>
            <a:endParaRPr lang="en-US">
              <a:solidFill>
                <a:srgbClr val="002776"/>
              </a:solidFill>
            </a:endParaRPr>
          </a:p>
        </p:txBody>
      </p:sp>
      <p:sp>
        <p:nvSpPr>
          <p:cNvPr id="8" name="Footer Placeholder 2"/>
          <p:cNvSpPr>
            <a:spLocks noGrp="1"/>
          </p:cNvSpPr>
          <p:nvPr>
            <p:ph type="ftr" sz="quarter" idx="22"/>
          </p:nvPr>
        </p:nvSpPr>
        <p:spPr>
          <a:xfrm>
            <a:off x="782507" y="6597650"/>
            <a:ext cx="3136900" cy="133350"/>
          </a:xfrm>
          <a:prstGeom prst="rect">
            <a:avLst/>
          </a:prstGeom>
        </p:spPr>
        <p:txBody>
          <a:bodyPr lIns="91438" tIns="45719" rIns="91438" bIns="45719"/>
          <a:lstStyle>
            <a:lvl1pPr>
              <a:defRPr/>
            </a:lvl1pPr>
          </a:lstStyle>
          <a:p>
            <a:pPr defTabSz="914296">
              <a:defRPr/>
            </a:pPr>
            <a:r>
              <a:rPr lang="en-GB" smtClean="0">
                <a:solidFill>
                  <a:srgbClr val="002776"/>
                </a:solidFill>
              </a:rPr>
              <a:t>IFRS 4 Phase II Comment Letter – Webcast (October 2013)</a:t>
            </a:r>
            <a:endParaRPr lang="en-US">
              <a:solidFill>
                <a:srgbClr val="002776"/>
              </a:solidFill>
            </a:endParaRPr>
          </a:p>
        </p:txBody>
      </p:sp>
    </p:spTree>
    <p:extLst>
      <p:ext uri="{BB962C8B-B14F-4D97-AF65-F5344CB8AC3E}">
        <p14:creationId xmlns:p14="http://schemas.microsoft.com/office/powerpoint/2010/main" val="410922726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sz="2400">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1800"/>
            </a:lvl1pPr>
            <a:lvl2pPr>
              <a:spcAft>
                <a:spcPts val="400"/>
              </a:spcAft>
              <a:defRPr sz="1800"/>
            </a:lvl2pPr>
            <a:lvl3pPr>
              <a:spcAft>
                <a:spcPts val="400"/>
              </a:spcAft>
              <a:defRPr sz="1800"/>
            </a:lvl3pPr>
            <a:lvl4pPr>
              <a:spcAft>
                <a:spcPts val="400"/>
              </a:spcAft>
              <a:defRPr sz="1800"/>
            </a:lvl4pPr>
            <a:lvl5pPr>
              <a:spcAft>
                <a:spcPts val="400"/>
              </a:spcAft>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582125547"/>
      </p:ext>
    </p:extLst>
  </p:cSld>
  <p:clrMapOvr>
    <a:masterClrMapping/>
  </p:clrMapOvr>
  <p:timing>
    <p:tnLst>
      <p:par>
        <p:cTn id="1" dur="indefinite" restart="never" nodeType="tmRoot"/>
      </p:par>
    </p:tnLst>
  </p:timing>
</p:sldLayout>
</file>

<file path=ppt/slideLayouts/slideLayout26.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645006103"/>
      </p:ext>
    </p:extLst>
  </p:cSld>
  <p:clrMapOvr>
    <a:masterClrMapping/>
  </p:clrMapOvr>
  <p:timing>
    <p:tnLst>
      <p:par>
        <p:cTn id="1" dur="indefinite" restart="never" nodeType="tmRoot"/>
      </p:par>
    </p:tnLst>
  </p:timing>
</p:sldLayout>
</file>

<file path=ppt/slideLayouts/slideLayout27.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306299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solidFill>
                  <a:srgbClr val="002776"/>
                </a:solidFill>
              </a:rPr>
              <a:pPr>
                <a:defRPr/>
              </a:pPr>
              <a:t>‹#›</a:t>
            </a:fld>
            <a:endParaRPr lang="en-GB" dirty="0">
              <a:solidFill>
                <a:srgbClr val="002776"/>
              </a:solidFill>
            </a:endParaRPr>
          </a:p>
        </p:txBody>
      </p:sp>
      <p:sp>
        <p:nvSpPr>
          <p:cNvPr id="8"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003631053"/>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solidFill>
                  <a:srgbClr val="002776"/>
                </a:solidFill>
              </a:rPr>
              <a:pPr>
                <a:defRPr/>
              </a:pPr>
              <a:t>‹#›</a:t>
            </a:fld>
            <a:endParaRPr lang="en-GB" dirty="0">
              <a:solidFill>
                <a:srgbClr val="002776"/>
              </a:solidFill>
            </a:endParaRPr>
          </a:p>
        </p:txBody>
      </p:sp>
      <p:sp>
        <p:nvSpPr>
          <p:cNvPr id="4"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5051780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solidFill>
                  <a:srgbClr val="002776"/>
                </a:solidFill>
              </a:rPr>
              <a:pPr>
                <a:defRPr/>
              </a:pPr>
              <a:t>‹#›</a:t>
            </a:fld>
            <a:endParaRPr lang="en-GB" dirty="0">
              <a:solidFill>
                <a:srgbClr val="002776"/>
              </a:solidFill>
            </a:endParaRPr>
          </a:p>
        </p:txBody>
      </p:sp>
      <p:sp>
        <p:nvSpPr>
          <p:cNvPr id="3"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530236362"/>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066423837"/>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025384671"/>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51837102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088877032"/>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4" name="Picture 5" descr="DEL_PRI_RGB"/>
          <p:cNvPicPr>
            <a:picLocks noChangeArrowheads="1"/>
          </p:cNvPicPr>
          <p:nvPr userDrawn="1"/>
        </p:nvPicPr>
        <p:blipFill>
          <a:blip r:embed="rId2" cstate="print"/>
          <a:srcRect l="7785" t="27351" r="9871" b="25598"/>
          <a:stretch>
            <a:fillRect/>
          </a:stretch>
        </p:blipFill>
        <p:spPr bwMode="auto">
          <a:xfrm>
            <a:off x="311150" y="254000"/>
            <a:ext cx="2309813" cy="469900"/>
          </a:xfrm>
          <a:prstGeom prst="rect">
            <a:avLst/>
          </a:prstGeom>
          <a:noFill/>
          <a:ln w="9525">
            <a:noFill/>
            <a:miter lim="800000"/>
            <a:headEnd/>
            <a:tailEnd/>
          </a:ln>
        </p:spPr>
      </p:pic>
      <p:sp>
        <p:nvSpPr>
          <p:cNvPr id="120835" name="Title Placeholder 1"/>
          <p:cNvSpPr>
            <a:spLocks noGrp="1"/>
          </p:cNvSpPr>
          <p:nvPr>
            <p:ph type="ctrTitle"/>
          </p:nvPr>
        </p:nvSpPr>
        <p:spPr>
          <a:xfrm>
            <a:off x="1238251" y="2886076"/>
            <a:ext cx="4329113" cy="1128713"/>
          </a:xfrm>
        </p:spPr>
        <p:txBody>
          <a:bodyPr/>
          <a:lstStyle>
            <a:lvl1pPr>
              <a:lnSpc>
                <a:spcPts val="2638"/>
              </a:lnSpc>
              <a:defRPr sz="2800" b="0" smtClean="0">
                <a:latin typeface="Times New Roman" pitchFamily="18" charset="0"/>
              </a:defRPr>
            </a:lvl1pPr>
          </a:lstStyle>
          <a:p>
            <a:r>
              <a:rPr lang="en-GB" smtClean="0"/>
              <a:t>Click to edit </a:t>
            </a:r>
            <a:br>
              <a:rPr lang="en-GB" smtClean="0"/>
            </a:br>
            <a:r>
              <a:rPr lang="en-GB" smtClean="0"/>
              <a:t>Master title style</a:t>
            </a:r>
          </a:p>
        </p:txBody>
      </p:sp>
      <p:sp>
        <p:nvSpPr>
          <p:cNvPr id="120836" name="Text Placeholder 2"/>
          <p:cNvSpPr>
            <a:spLocks noGrp="1"/>
          </p:cNvSpPr>
          <p:nvPr>
            <p:ph type="subTitle" idx="1"/>
          </p:nvPr>
        </p:nvSpPr>
        <p:spPr>
          <a:xfrm>
            <a:off x="441326" y="6029325"/>
            <a:ext cx="5133975" cy="303213"/>
          </a:xfrm>
        </p:spPr>
        <p:txBody>
          <a:bodyPr/>
          <a:lstStyle>
            <a:lvl1pPr>
              <a:lnSpc>
                <a:spcPts val="2088"/>
              </a:lnSpc>
              <a:defRPr sz="1500" b="1" smtClean="0"/>
            </a:lvl1pPr>
          </a:lstStyle>
          <a:p>
            <a:r>
              <a:rPr lang="en-GB" smtClean="0"/>
              <a:t>Click to edit Master subtitle style</a:t>
            </a:r>
          </a:p>
        </p:txBody>
      </p:sp>
    </p:spTree>
    <p:extLst>
      <p:ext uri="{BB962C8B-B14F-4D97-AF65-F5344CB8AC3E}">
        <p14:creationId xmlns:p14="http://schemas.microsoft.com/office/powerpoint/2010/main" val="3704086146"/>
      </p:ext>
    </p:extLst>
  </p:cSld>
  <p:clrMapOvr>
    <a:masterClrMapping/>
  </p:clrMapOvr>
  <p:transition/>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On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0393" y="395843"/>
            <a:ext cx="9126934" cy="369332"/>
          </a:xfrm>
        </p:spPr>
        <p:txBody>
          <a:bodyPr/>
          <a:lstStyle/>
          <a:p>
            <a:r>
              <a:rPr lang="en-US" noProof="0" smtClean="0"/>
              <a:t>Click to edit Master title style</a:t>
            </a:r>
            <a:endParaRPr lang="en-US" noProof="0" dirty="0"/>
          </a:p>
        </p:txBody>
      </p:sp>
      <p:sp>
        <p:nvSpPr>
          <p:cNvPr id="7" name="Subtitle0"/>
          <p:cNvSpPr>
            <a:spLocks noGrp="1"/>
          </p:cNvSpPr>
          <p:nvPr>
            <p:ph type="body" idx="13"/>
          </p:nvPr>
        </p:nvSpPr>
        <p:spPr>
          <a:xfrm>
            <a:off x="388673" y="765176"/>
            <a:ext cx="9126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6" name="Content Placeholder 2"/>
          <p:cNvSpPr>
            <a:spLocks noGrp="1"/>
          </p:cNvSpPr>
          <p:nvPr>
            <p:ph idx="14"/>
          </p:nvPr>
        </p:nvSpPr>
        <p:spPr>
          <a:xfrm>
            <a:off x="391327" y="1268414"/>
            <a:ext cx="9126000" cy="5040311"/>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Slide Number Placeholder 5"/>
          <p:cNvSpPr>
            <a:spLocks noGrp="1"/>
          </p:cNvSpPr>
          <p:nvPr>
            <p:ph type="sldNum" sz="quarter" idx="15"/>
          </p:nvPr>
        </p:nvSpPr>
        <p:spPr/>
        <p:txBody>
          <a:bodyPr/>
          <a:lstStyle>
            <a:lvl1pPr>
              <a:defRPr/>
            </a:lvl1pPr>
          </a:lstStyle>
          <a:p>
            <a:pPr>
              <a:defRPr/>
            </a:pPr>
            <a:fld id="{EDB81CC4-9BE4-41FC-B698-649F3C0B59B4}" type="slidenum">
              <a:rPr lang="en-US">
                <a:solidFill>
                  <a:srgbClr val="002776"/>
                </a:solidFill>
              </a:rPr>
              <a:pPr>
                <a:defRPr/>
              </a:pPr>
              <a:t>‹#›</a:t>
            </a:fld>
            <a:endParaRPr lang="en-US">
              <a:solidFill>
                <a:srgbClr val="002776"/>
              </a:solidFill>
            </a:endParaRPr>
          </a:p>
        </p:txBody>
      </p:sp>
      <p:sp>
        <p:nvSpPr>
          <p:cNvPr id="6" name="Footer Placeholder 2"/>
          <p:cNvSpPr>
            <a:spLocks noGrp="1"/>
          </p:cNvSpPr>
          <p:nvPr>
            <p:ph type="ftr" sz="quarter" idx="16"/>
          </p:nvPr>
        </p:nvSpPr>
        <p:spPr/>
        <p:txBody>
          <a:bodyPr/>
          <a:lstStyle>
            <a:lvl1pPr>
              <a:defRPr/>
            </a:lvl1pPr>
          </a:lstStyle>
          <a:p>
            <a:pPr>
              <a:defRPr/>
            </a:pPr>
            <a:r>
              <a:rPr lang="en-GB" smtClean="0">
                <a:solidFill>
                  <a:srgbClr val="002776"/>
                </a:solidFill>
              </a:rPr>
              <a:t>IFRS 4 Phase II Comment Letter – Webcast (October 2013)</a:t>
            </a:r>
            <a:endParaRPr lang="en-US">
              <a:solidFill>
                <a:srgbClr val="002776"/>
              </a:solidFill>
            </a:endParaRPr>
          </a:p>
        </p:txBody>
      </p:sp>
    </p:spTree>
    <p:extLst>
      <p:ext uri="{BB962C8B-B14F-4D97-AF65-F5344CB8AC3E}">
        <p14:creationId xmlns:p14="http://schemas.microsoft.com/office/powerpoint/2010/main" val="982282930"/>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45769" y="1399032"/>
            <a:ext cx="9024366" cy="4882896"/>
          </a:xfrm>
          <a:prstGeom prst="rect">
            <a:avLst/>
          </a:prstGeom>
        </p:spPr>
        <p:txBody>
          <a:bodyPr vert="horz" lIns="0" tIns="0" rIns="0" bIns="0"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2400" b="0" i="0" u="none" strike="noStrike" kern="1200" cap="none" normalizeH="0" baseline="0" dirty="0" smtClean="0">
                <a:ln>
                  <a:noFill/>
                </a:ln>
                <a:solidFill>
                  <a:schemeClr val="tx2"/>
                </a:solidFill>
                <a:effectLst/>
                <a:latin typeface="+mn-lt"/>
                <a:ea typeface="+mn-ea"/>
                <a:cs typeface="Arial" pitchFamily="34" charset="0"/>
              </a:defRPr>
            </a:lvl1pPr>
            <a:lvl2pPr marL="228600" marR="0" indent="-227013" algn="l" defTabSz="914400" rtl="0" eaLnBrk="1" fontAlgn="base" latinLnBrk="0" hangingPunct="1">
              <a:lnSpc>
                <a:spcPct val="100000"/>
              </a:lnSpc>
              <a:spcAft>
                <a:spcPct val="0"/>
              </a:spcAft>
              <a:buFont typeface="Arial" pitchFamily="34" charset="0"/>
              <a:tabLst/>
              <a:defRPr kumimoji="0" lang="en-US" sz="2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Placeholder 10"/>
          <p:cNvSpPr>
            <a:spLocks noGrp="1"/>
          </p:cNvSpPr>
          <p:nvPr>
            <p:ph type="title"/>
          </p:nvPr>
        </p:nvSpPr>
        <p:spPr bwMode="gray">
          <a:xfrm>
            <a:off x="448865" y="391665"/>
            <a:ext cx="9024366" cy="332399"/>
          </a:xfrm>
          <a:prstGeom prst="rect">
            <a:avLst/>
          </a:prstGeom>
        </p:spPr>
        <p:txBody>
          <a:bodyPr wrap="square" lIns="0" tIns="0" rIns="0" bIns="0" anchor="t"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4" name="Footer Placeholder 2"/>
          <p:cNvSpPr>
            <a:spLocks noGrp="1"/>
          </p:cNvSpPr>
          <p:nvPr>
            <p:ph type="ftr" sz="quarter" idx="3"/>
          </p:nvPr>
        </p:nvSpPr>
        <p:spPr>
          <a:xfrm>
            <a:off x="782506" y="6597650"/>
            <a:ext cx="3136900" cy="133350"/>
          </a:xfrm>
          <a:prstGeom prst="rect">
            <a:avLst/>
          </a:prstGeom>
        </p:spPr>
        <p:txBody>
          <a:bodyPr vert="horz" lIns="91440" tIns="45720" rIns="91440" bIns="45720" rtlCol="0" anchor="ctr"/>
          <a:lstStyle>
            <a:lvl1pPr algn="l">
              <a:defRPr sz="1000" smtClean="0">
                <a:solidFill>
                  <a:schemeClr val="tx2"/>
                </a:solidFill>
              </a:defRPr>
            </a:lvl1pPr>
          </a:lstStyle>
          <a:p>
            <a:pPr>
              <a:defRPr/>
            </a:pPr>
            <a:r>
              <a:rPr lang="en-GB" smtClean="0">
                <a:solidFill>
                  <a:srgbClr val="002776"/>
                </a:solidFill>
              </a:rPr>
              <a:t>IFRS 4 Phase II Comment Letter – Webcast (October 2013)</a:t>
            </a:r>
            <a:endParaRPr lang="en-US" dirty="0">
              <a:solidFill>
                <a:srgbClr val="002776"/>
              </a:solidFill>
            </a:endParaRPr>
          </a:p>
        </p:txBody>
      </p:sp>
      <p:sp>
        <p:nvSpPr>
          <p:cNvPr id="6" name="Slide Number Placeholder 9"/>
          <p:cNvSpPr>
            <a:spLocks noGrp="1"/>
          </p:cNvSpPr>
          <p:nvPr>
            <p:ph type="sldNum" sz="quarter" idx="10"/>
          </p:nvPr>
        </p:nvSpPr>
        <p:spPr>
          <a:xfrm>
            <a:off x="388682" y="6597667"/>
            <a:ext cx="390393" cy="125413"/>
          </a:xfrm>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3669568986"/>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34" name="Subtitle5"/>
          <p:cNvSpPr>
            <a:spLocks noGrp="1"/>
          </p:cNvSpPr>
          <p:nvPr>
            <p:ph type="body" idx="17" hasCustomPrompt="1"/>
          </p:nvPr>
        </p:nvSpPr>
        <p:spPr>
          <a:xfrm>
            <a:off x="388673" y="765176"/>
            <a:ext cx="9126000" cy="307777"/>
          </a:xfrm>
        </p:spPr>
        <p:txBody>
          <a:bodyPr vert="horz" lIns="0" tIns="0" rIns="0" bIns="0" rtlCol="0" anchor="t" anchorCtr="0">
            <a:spAutoFit/>
          </a:bodyPr>
          <a:lstStyle>
            <a:lvl1pPr marL="0" indent="0" algn="l" defTabSz="914400" rtl="0" eaLnBrk="1" latinLnBrk="0" hangingPunct="1">
              <a:spcBef>
                <a:spcPct val="0"/>
              </a:spcBef>
              <a:buNone/>
              <a:defRPr lang="en-US" sz="2000" b="0" kern="1200" dirty="0" smtClean="0">
                <a:solidFill>
                  <a:srgbClr val="92D400"/>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smtClean="0"/>
              <a:t>Click to add subtitle</a:t>
            </a:r>
          </a:p>
        </p:txBody>
      </p:sp>
      <p:sp>
        <p:nvSpPr>
          <p:cNvPr id="41" name="Slide Number Placeholder 5"/>
          <p:cNvSpPr>
            <a:spLocks noGrp="1"/>
          </p:cNvSpPr>
          <p:nvPr>
            <p:ph type="sldNum" sz="quarter" idx="4"/>
          </p:nvPr>
        </p:nvSpPr>
        <p:spPr>
          <a:xfrm>
            <a:off x="388673" y="6597650"/>
            <a:ext cx="390000" cy="126000"/>
          </a:xfrm>
          <a:prstGeom prst="rect">
            <a:avLst/>
          </a:prstGeom>
        </p:spPr>
        <p:txBody>
          <a:bodyPr vert="horz" lIns="0" tIns="0" rIns="0" bIns="0" rtlCol="0" anchor="b" anchorCtr="0">
            <a:noAutofit/>
          </a:bodyPr>
          <a:lstStyle>
            <a:lvl1pPr algn="l">
              <a:defRPr sz="10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5" name="Footer Placeholder 4"/>
          <p:cNvSpPr>
            <a:spLocks noGrp="1"/>
          </p:cNvSpPr>
          <p:nvPr>
            <p:ph type="ftr" sz="quarter" idx="3"/>
          </p:nvPr>
        </p:nvSpPr>
        <p:spPr>
          <a:xfrm>
            <a:off x="780001" y="6597650"/>
            <a:ext cx="3978664" cy="126000"/>
          </a:xfrm>
          <a:prstGeom prst="rect">
            <a:avLst/>
          </a:prstGeom>
        </p:spPr>
        <p:txBody>
          <a:bodyPr vert="horz" wrap="none" lIns="0" tIns="0" rIns="0" bIns="0" rtlCol="0" anchor="b" anchorCtr="0">
            <a:noAutofit/>
          </a:bodyPr>
          <a:lstStyle>
            <a:lvl1pPr algn="l">
              <a:defRPr sz="1000">
                <a:solidFill>
                  <a:schemeClr val="tx2"/>
                </a:solidFill>
              </a:defRPr>
            </a:lvl1pPr>
          </a:lstStyle>
          <a:p>
            <a:r>
              <a:rPr lang="en-US" smtClean="0">
                <a:solidFill>
                  <a:srgbClr val="002776"/>
                </a:solidFill>
              </a:rPr>
              <a:t>IFRS 4 Phase II Comment Letter – Webcast (October 2013)</a:t>
            </a:r>
            <a:endParaRPr lang="en-US" dirty="0">
              <a:solidFill>
                <a:srgbClr val="002776"/>
              </a:solidFill>
            </a:endParaRPr>
          </a:p>
        </p:txBody>
      </p:sp>
    </p:spTree>
    <p:extLst>
      <p:ext uri="{BB962C8B-B14F-4D97-AF65-F5344CB8AC3E}">
        <p14:creationId xmlns:p14="http://schemas.microsoft.com/office/powerpoint/2010/main" val="593195606"/>
      </p:ext>
    </p:extLst>
  </p:cSld>
  <p:clrMapOvr>
    <a:masterClrMapping/>
  </p:clrMapOvr>
  <p:timing>
    <p:tnLst>
      <p:par>
        <p:cTn id="1" dur="indefinite" restart="never" nodeType="tmRoot"/>
      </p:par>
    </p:tnLst>
  </p:timing>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23_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45769" y="1399032"/>
            <a:ext cx="9024366" cy="4887468"/>
          </a:xfrm>
          <a:prstGeom prst="rect">
            <a:avLst/>
          </a:prstGeom>
        </p:spPr>
        <p:txBody>
          <a:bodyPr rtlCol="0">
            <a:noAutofit/>
          </a:bodyPr>
          <a:lstStyle>
            <a:lvl1pPr marL="0" marR="0" indent="0" algn="l" defTabSz="914400" rtl="0" eaLnBrk="1" fontAlgn="base" latinLnBrk="0" hangingPunct="1">
              <a:lnSpc>
                <a:spcPct val="100000"/>
              </a:lnSpc>
              <a:spcBef>
                <a:spcPts val="0"/>
              </a:spcBef>
              <a:spcAft>
                <a:spcPts val="600"/>
              </a:spcAft>
              <a:buClrTx/>
              <a:buSzTx/>
              <a:buFont typeface="Arial" pitchFamily="34" charset="0"/>
              <a:buNone/>
              <a:tabLst/>
              <a:defRPr kumimoji="0" lang="en-US" sz="2600" b="0" i="0" u="none" strike="noStrike" kern="1200" cap="none" normalizeH="0" baseline="0" dirty="0" smtClean="0">
                <a:ln>
                  <a:noFill/>
                </a:ln>
                <a:solidFill>
                  <a:schemeClr val="tx2"/>
                </a:solidFill>
                <a:effectLst/>
                <a:latin typeface="+mn-lt"/>
                <a:ea typeface="+mn-ea"/>
                <a:cs typeface="Arial" pitchFamily="34" charset="0"/>
              </a:defRPr>
            </a:lvl1pPr>
            <a:lvl2pPr marL="233363" marR="0" indent="-231775" algn="l" defTabSz="914400" rtl="0" eaLnBrk="1" fontAlgn="base" latinLnBrk="0" hangingPunct="1">
              <a:lnSpc>
                <a:spcPct val="100000"/>
              </a:lnSpc>
              <a:spcBef>
                <a:spcPts val="0"/>
              </a:spcBef>
              <a:spcAft>
                <a:spcPts val="600"/>
              </a:spcAft>
              <a:buFont typeface="Arial" pitchFamily="34" charset="0"/>
              <a:tabLst/>
              <a:defRPr kumimoji="0" lang="en-US" sz="2600" b="0" i="0" u="none" strike="noStrike" kern="1200" cap="none" normalizeH="0" baseline="0" dirty="0" smtClean="0">
                <a:ln>
                  <a:noFill/>
                </a:ln>
                <a:solidFill>
                  <a:schemeClr val="tx2"/>
                </a:solidFill>
                <a:effectLst/>
                <a:latin typeface="+mn-lt"/>
                <a:ea typeface="+mn-ea"/>
                <a:cs typeface="Arial" pitchFamily="34" charset="0"/>
              </a:defRPr>
            </a:lvl2pPr>
            <a:lvl3pPr marL="574675" marR="0" indent="-234950" algn="l" defTabSz="914400" rtl="0" eaLnBrk="1" fontAlgn="base" latinLnBrk="0" hangingPunct="1">
              <a:lnSpc>
                <a:spcPct val="100000"/>
              </a:lnSpc>
              <a:spcBef>
                <a:spcPts val="0"/>
              </a:spcBef>
              <a:spcAft>
                <a:spcPts val="600"/>
              </a:spcAft>
              <a:buFont typeface="Arial" pitchFamily="34" charset="0"/>
              <a:tabLst/>
              <a:defRPr kumimoji="0" lang="en-US" sz="2200" b="0" i="0" u="none" strike="noStrike" kern="1200" cap="none" normalizeH="0" baseline="0" dirty="0" smtClean="0">
                <a:ln>
                  <a:noFill/>
                </a:ln>
                <a:solidFill>
                  <a:schemeClr val="tx2"/>
                </a:solidFill>
                <a:effectLst/>
                <a:latin typeface="Arial" pitchFamily="34" charset="0"/>
                <a:ea typeface="+mn-ea"/>
                <a:cs typeface="Arial" pitchFamily="34" charset="0"/>
              </a:defRPr>
            </a:lvl3pPr>
            <a:lvl4pPr marL="914400" marR="0" indent="-223838" algn="l" defTabSz="914400" rtl="0" eaLnBrk="1" fontAlgn="base" latinLnBrk="0" hangingPunct="1">
              <a:lnSpc>
                <a:spcPct val="100000"/>
              </a:lnSpc>
              <a:spcBef>
                <a:spcPts val="0"/>
              </a:spcBef>
              <a:spcAft>
                <a:spcPts val="60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16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p:txBody>
      </p:sp>
      <p:sp>
        <p:nvSpPr>
          <p:cNvPr id="19" name="Text Placeholder 18"/>
          <p:cNvSpPr>
            <a:spLocks noGrp="1"/>
          </p:cNvSpPr>
          <p:nvPr>
            <p:ph type="body" sz="quarter" idx="13"/>
          </p:nvPr>
        </p:nvSpPr>
        <p:spPr bwMode="gray">
          <a:xfrm>
            <a:off x="448866" y="898740"/>
            <a:ext cx="9024366" cy="307777"/>
          </a:xfrm>
          <a:prstGeom prst="rect">
            <a:avLst/>
          </a:prstGeom>
          <a:noFill/>
          <a:ln w="9525" algn="ctr">
            <a:noFill/>
            <a:miter lim="800000"/>
            <a:headEnd/>
            <a:tailEnd/>
          </a:ln>
          <a:effectLst/>
        </p:spPr>
        <p:txBody>
          <a:bodyPr/>
          <a:lstStyle>
            <a:lvl1pPr>
              <a:defRPr kumimoji="0" lang="en-US" sz="2000" b="0" i="0" u="none" strike="noStrike" kern="1200" cap="none" spc="0" normalizeH="0" baseline="0" noProof="0" dirty="0" smtClean="0">
                <a:ln>
                  <a:noFill/>
                </a:ln>
                <a:solidFill>
                  <a:schemeClr val="tx2"/>
                </a:solidFill>
                <a:effectLst/>
                <a:uLnTx/>
                <a:uFillTx/>
                <a:latin typeface="+mj-lt"/>
                <a:ea typeface="+mn-ea"/>
                <a:cs typeface="Arial" pitchFamily="34" charset="0"/>
              </a:defRPr>
            </a:lvl1pPr>
          </a:lstStyle>
          <a:p>
            <a:pPr lvl="0"/>
            <a:r>
              <a:rPr lang="en-US" dirty="0" smtClean="0"/>
              <a:t>Click to edit Master text styles</a:t>
            </a:r>
          </a:p>
        </p:txBody>
      </p:sp>
      <p:sp>
        <p:nvSpPr>
          <p:cNvPr id="5" name="Title Placeholder 10"/>
          <p:cNvSpPr>
            <a:spLocks noGrp="1"/>
          </p:cNvSpPr>
          <p:nvPr>
            <p:ph type="title"/>
          </p:nvPr>
        </p:nvSpPr>
        <p:spPr bwMode="gray">
          <a:xfrm>
            <a:off x="448866" y="498621"/>
            <a:ext cx="9024366" cy="400110"/>
          </a:xfrm>
          <a:prstGeom prst="rect">
            <a:avLst/>
          </a:prstGeom>
        </p:spPr>
        <p:txBody>
          <a:bodyPr/>
          <a:lstStyle>
            <a:lvl1pPr>
              <a:lnSpc>
                <a:spcPct val="100000"/>
              </a:lnSpc>
              <a:defRPr sz="2600"/>
            </a:lvl1pPr>
          </a:lstStyle>
          <a:p>
            <a:pPr lvl="0"/>
            <a:r>
              <a:rPr lang="en-US" dirty="0" smtClean="0"/>
              <a:t>Click to edit Master title style</a:t>
            </a:r>
            <a:endParaRPr lang="en-US" dirty="0"/>
          </a:p>
        </p:txBody>
      </p:sp>
    </p:spTree>
    <p:extLst>
      <p:ext uri="{BB962C8B-B14F-4D97-AF65-F5344CB8AC3E}">
        <p14:creationId xmlns:p14="http://schemas.microsoft.com/office/powerpoint/2010/main" val="16725902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pPr>
                <a:defRPr/>
              </a:pPr>
              <a:t>‹#›</a:t>
            </a:fld>
            <a:endParaRPr lang="en-GB" dirty="0"/>
          </a:p>
        </p:txBody>
      </p:sp>
      <p:sp>
        <p:nvSpPr>
          <p:cNvPr id="8"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sz="2400">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1800"/>
            </a:lvl1pPr>
            <a:lvl2pPr>
              <a:spcAft>
                <a:spcPts val="400"/>
              </a:spcAft>
              <a:defRPr sz="1800"/>
            </a:lvl2pPr>
            <a:lvl3pPr>
              <a:spcAft>
                <a:spcPts val="400"/>
              </a:spcAft>
              <a:defRPr sz="1800"/>
            </a:lvl3pPr>
            <a:lvl4pPr>
              <a:spcAft>
                <a:spcPts val="400"/>
              </a:spcAft>
              <a:defRPr sz="1800"/>
            </a:lvl4pPr>
            <a:lvl5pPr>
              <a:spcAft>
                <a:spcPts val="400"/>
              </a:spcAft>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4204358909"/>
      </p:ext>
    </p:extLst>
  </p:cSld>
  <p:clrMapOvr>
    <a:masterClrMapping/>
  </p:clrMapOvr>
  <p:timing>
    <p:tnLst>
      <p:par>
        <p:cTn id="1" dur="indefinite" restart="never" nodeType="tmRoot"/>
      </p:par>
    </p:tnLst>
  </p:timing>
</p:sldLayout>
</file>

<file path=ppt/slideLayouts/slideLayout41.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412348642"/>
      </p:ext>
    </p:extLst>
  </p:cSld>
  <p:clrMapOvr>
    <a:masterClrMapping/>
  </p:clrMapOvr>
  <p:timing>
    <p:tnLst>
      <p:par>
        <p:cTn id="1" dur="indefinite" restart="never" nodeType="tmRoot"/>
      </p:par>
    </p:tnLst>
  </p:timing>
</p:sldLayout>
</file>

<file path=ppt/slideLayouts/slideLayout42.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880743008"/>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solidFill>
                  <a:srgbClr val="002776"/>
                </a:solidFill>
              </a:rPr>
              <a:pPr>
                <a:defRPr/>
              </a:pPr>
              <a:t>‹#›</a:t>
            </a:fld>
            <a:endParaRPr lang="en-GB" dirty="0">
              <a:solidFill>
                <a:srgbClr val="002776"/>
              </a:solidFill>
            </a:endParaRPr>
          </a:p>
        </p:txBody>
      </p:sp>
      <p:sp>
        <p:nvSpPr>
          <p:cNvPr id="8"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185095378"/>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solidFill>
                  <a:srgbClr val="002776"/>
                </a:solidFill>
              </a:rPr>
              <a:pPr>
                <a:defRPr/>
              </a:pPr>
              <a:t>‹#›</a:t>
            </a:fld>
            <a:endParaRPr lang="en-GB" dirty="0">
              <a:solidFill>
                <a:srgbClr val="002776"/>
              </a:solidFill>
            </a:endParaRPr>
          </a:p>
        </p:txBody>
      </p:sp>
      <p:sp>
        <p:nvSpPr>
          <p:cNvPr id="4"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123652760"/>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solidFill>
                  <a:srgbClr val="002776"/>
                </a:solidFill>
              </a:rPr>
              <a:pPr>
                <a:defRPr/>
              </a:pPr>
              <a:t>‹#›</a:t>
            </a:fld>
            <a:endParaRPr lang="en-GB" dirty="0">
              <a:solidFill>
                <a:srgbClr val="002776"/>
              </a:solidFill>
            </a:endParaRPr>
          </a:p>
        </p:txBody>
      </p:sp>
      <p:sp>
        <p:nvSpPr>
          <p:cNvPr id="3"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938063436"/>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277847670"/>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770536457"/>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281947546"/>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884838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pPr>
                <a:defRPr/>
              </a:pPr>
              <a:t>‹#›</a:t>
            </a:fld>
            <a:endParaRPr lang="en-GB" dirty="0"/>
          </a:p>
        </p:txBody>
      </p:sp>
      <p:sp>
        <p:nvSpPr>
          <p:cNvPr id="4"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userDrawn="1">
  <p:cSld name="One column with title and subtitle">
    <p:spTree>
      <p:nvGrpSpPr>
        <p:cNvPr id="1" name=""/>
        <p:cNvGrpSpPr/>
        <p:nvPr/>
      </p:nvGrpSpPr>
      <p:grpSpPr>
        <a:xfrm>
          <a:off x="0" y="0"/>
          <a:ext cx="0" cy="0"/>
          <a:chOff x="0" y="0"/>
          <a:chExt cx="0" cy="0"/>
        </a:xfrm>
      </p:grpSpPr>
      <p:sp>
        <p:nvSpPr>
          <p:cNvPr id="2" name="Title 1"/>
          <p:cNvSpPr>
            <a:spLocks noGrp="1"/>
          </p:cNvSpPr>
          <p:nvPr>
            <p:ph type="title"/>
          </p:nvPr>
        </p:nvSpPr>
        <p:spPr>
          <a:xfrm>
            <a:off x="390393" y="395843"/>
            <a:ext cx="9126934" cy="369332"/>
          </a:xfrm>
        </p:spPr>
        <p:txBody>
          <a:bodyPr/>
          <a:lstStyle/>
          <a:p>
            <a:r>
              <a:rPr lang="en-US" noProof="0" smtClean="0"/>
              <a:t>Click to edit Master title style</a:t>
            </a:r>
            <a:endParaRPr lang="en-US" noProof="0" dirty="0"/>
          </a:p>
        </p:txBody>
      </p:sp>
      <p:sp>
        <p:nvSpPr>
          <p:cNvPr id="7" name="Subtitle0"/>
          <p:cNvSpPr>
            <a:spLocks noGrp="1"/>
          </p:cNvSpPr>
          <p:nvPr>
            <p:ph type="body" idx="13"/>
          </p:nvPr>
        </p:nvSpPr>
        <p:spPr>
          <a:xfrm>
            <a:off x="388673" y="765176"/>
            <a:ext cx="9126000" cy="307777"/>
          </a:xfrm>
        </p:spPr>
        <p:txBody>
          <a:bodyPr rtlCol="0">
            <a:spAutoFit/>
          </a:bodyPr>
          <a:lstStyle>
            <a:lvl1pPr marL="0" indent="0" algn="l" defTabSz="914400" rtl="0" eaLnBrk="1" latinLnBrk="0" hangingPunct="1">
              <a:spcBef>
                <a:spcPct val="0"/>
              </a:spcBef>
              <a:buNone/>
              <a:defRPr lang="en-US" sz="2000" b="0" kern="1200" dirty="0" smtClean="0">
                <a:solidFill>
                  <a:schemeClr val="tx2"/>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smtClean="0"/>
              <a:t>Click to edit Master text styles</a:t>
            </a:r>
          </a:p>
        </p:txBody>
      </p:sp>
      <p:sp>
        <p:nvSpPr>
          <p:cNvPr id="36" name="Content Placeholder 2"/>
          <p:cNvSpPr>
            <a:spLocks noGrp="1"/>
          </p:cNvSpPr>
          <p:nvPr>
            <p:ph idx="14"/>
          </p:nvPr>
        </p:nvSpPr>
        <p:spPr>
          <a:xfrm>
            <a:off x="391327" y="1268414"/>
            <a:ext cx="9126000" cy="5040311"/>
          </a:xfrm>
        </p:spPr>
        <p:txBody>
          <a:bodyPr/>
          <a:lstStyle>
            <a:lvl1pPr>
              <a:spcBef>
                <a:spcPts val="1000"/>
              </a:spcBef>
              <a:defRPr/>
            </a:lvl1p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endParaRPr lang="en-US" noProof="0" dirty="0"/>
          </a:p>
        </p:txBody>
      </p:sp>
      <p:sp>
        <p:nvSpPr>
          <p:cNvPr id="5" name="Slide Number Placeholder 5"/>
          <p:cNvSpPr>
            <a:spLocks noGrp="1"/>
          </p:cNvSpPr>
          <p:nvPr>
            <p:ph type="sldNum" sz="quarter" idx="15"/>
          </p:nvPr>
        </p:nvSpPr>
        <p:spPr/>
        <p:txBody>
          <a:bodyPr/>
          <a:lstStyle>
            <a:lvl1pPr>
              <a:defRPr/>
            </a:lvl1pPr>
          </a:lstStyle>
          <a:p>
            <a:pPr>
              <a:defRPr/>
            </a:pPr>
            <a:fld id="{EDB81CC4-9BE4-41FC-B698-649F3C0B59B4}" type="slidenum">
              <a:rPr lang="en-US">
                <a:solidFill>
                  <a:srgbClr val="002776"/>
                </a:solidFill>
              </a:rPr>
              <a:pPr>
                <a:defRPr/>
              </a:pPr>
              <a:t>‹#›</a:t>
            </a:fld>
            <a:endParaRPr lang="en-US">
              <a:solidFill>
                <a:srgbClr val="002776"/>
              </a:solidFill>
            </a:endParaRPr>
          </a:p>
        </p:txBody>
      </p:sp>
      <p:sp>
        <p:nvSpPr>
          <p:cNvPr id="6" name="Footer Placeholder 2"/>
          <p:cNvSpPr>
            <a:spLocks noGrp="1"/>
          </p:cNvSpPr>
          <p:nvPr>
            <p:ph type="ftr" sz="quarter" idx="16"/>
          </p:nvPr>
        </p:nvSpPr>
        <p:spPr/>
        <p:txBody>
          <a:bodyPr/>
          <a:lstStyle>
            <a:lvl1pPr>
              <a:defRPr/>
            </a:lvl1pPr>
          </a:lstStyle>
          <a:p>
            <a:pPr>
              <a:defRPr/>
            </a:pPr>
            <a:r>
              <a:rPr lang="en-GB" smtClean="0">
                <a:solidFill>
                  <a:srgbClr val="002776"/>
                </a:solidFill>
              </a:rPr>
              <a:t>IFRS 4 Phase II Comment Letter – Webcast (October 2013)</a:t>
            </a:r>
            <a:endParaRPr lang="en-US">
              <a:solidFill>
                <a:srgbClr val="002776"/>
              </a:solidFill>
            </a:endParaRPr>
          </a:p>
        </p:txBody>
      </p:sp>
    </p:spTree>
    <p:extLst>
      <p:ext uri="{BB962C8B-B14F-4D97-AF65-F5344CB8AC3E}">
        <p14:creationId xmlns:p14="http://schemas.microsoft.com/office/powerpoint/2010/main" val="2404273625"/>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lnSpc>
                <a:spcPct val="100000"/>
              </a:lnSpc>
              <a:defRPr sz="2400">
                <a:latin typeface="+mn-lt"/>
              </a:defRPr>
            </a:lvl1pPr>
          </a:lstStyle>
          <a:p>
            <a:r>
              <a:rPr lang="en-US" dirty="0" smtClean="0"/>
              <a:t>Click to edit Master title style</a:t>
            </a:r>
            <a:endParaRPr lang="en-GB" dirty="0"/>
          </a:p>
        </p:txBody>
      </p:sp>
      <p:sp>
        <p:nvSpPr>
          <p:cNvPr id="3" name="Content Placeholder 2"/>
          <p:cNvSpPr>
            <a:spLocks noGrp="1"/>
          </p:cNvSpPr>
          <p:nvPr>
            <p:ph idx="1"/>
          </p:nvPr>
        </p:nvSpPr>
        <p:spPr/>
        <p:txBody>
          <a:bodyPr/>
          <a:lstStyle>
            <a:lvl1pPr>
              <a:defRPr sz="1800"/>
            </a:lvl1pPr>
            <a:lvl2pPr>
              <a:spcAft>
                <a:spcPts val="400"/>
              </a:spcAft>
              <a:defRPr sz="1800"/>
            </a:lvl2pPr>
            <a:lvl3pPr>
              <a:spcAft>
                <a:spcPts val="400"/>
              </a:spcAft>
              <a:defRPr sz="1800"/>
            </a:lvl3pPr>
            <a:lvl4pPr>
              <a:spcAft>
                <a:spcPts val="400"/>
              </a:spcAft>
              <a:defRPr sz="1800"/>
            </a:lvl4pPr>
            <a:lvl5pPr>
              <a:spcAft>
                <a:spcPts val="400"/>
              </a:spcAft>
              <a:defRPr sz="1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GB" dirty="0"/>
          </a:p>
        </p:txBody>
      </p:sp>
      <p:sp>
        <p:nvSpPr>
          <p:cNvPr id="4" name="Slide Number Placeholder 9"/>
          <p:cNvSpPr>
            <a:spLocks noGrp="1"/>
          </p:cNvSpPr>
          <p:nvPr>
            <p:ph type="sldNum" sz="quarter" idx="10"/>
          </p:nvPr>
        </p:nvSpPr>
        <p:spPr/>
        <p:txBody>
          <a:bodyPr/>
          <a:lstStyle>
            <a:lvl1pPr>
              <a:defRPr/>
            </a:lvl1pPr>
          </a:lstStyle>
          <a:p>
            <a:pPr>
              <a:defRPr/>
            </a:pPr>
            <a:fld id="{C192D7CA-7F80-47A8-B99A-84288674A1D1}"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920513383"/>
      </p:ext>
    </p:extLst>
  </p:cSld>
  <p:clrMapOvr>
    <a:masterClrMapping/>
  </p:clrMapOvr>
  <p:timing>
    <p:tnLst>
      <p:par>
        <p:cTn id="1" dur="indefinite" restart="never" nodeType="tmRoot"/>
      </p:par>
    </p:tnLst>
  </p:timing>
</p:sldLayout>
</file>

<file path=ppt/slideLayouts/slideLayout52.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82638" y="4406901"/>
            <a:ext cx="8420100" cy="1362075"/>
          </a:xfrm>
        </p:spPr>
        <p:txBody>
          <a:bodyPr/>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82638" y="2906714"/>
            <a:ext cx="8420100" cy="1500187"/>
          </a:xfrm>
        </p:spPr>
        <p:txBody>
          <a:bodyPr anchor="b"/>
          <a:lstStyle>
            <a:lvl1pPr marL="0" indent="0">
              <a:buNone/>
              <a:defRPr sz="2000"/>
            </a:lvl1pPr>
            <a:lvl2pPr marL="457187" indent="0">
              <a:buNone/>
              <a:defRPr sz="1800"/>
            </a:lvl2pPr>
            <a:lvl3pPr marL="914375" indent="0">
              <a:buNone/>
              <a:defRPr sz="1600"/>
            </a:lvl3pPr>
            <a:lvl4pPr marL="1371562" indent="0">
              <a:buNone/>
              <a:defRPr sz="1400"/>
            </a:lvl4pPr>
            <a:lvl5pPr marL="1828748" indent="0">
              <a:buNone/>
              <a:defRPr sz="1400"/>
            </a:lvl5pPr>
            <a:lvl6pPr marL="2285936" indent="0">
              <a:buNone/>
              <a:defRPr sz="1400"/>
            </a:lvl6pPr>
            <a:lvl7pPr marL="2743123" indent="0">
              <a:buNone/>
              <a:defRPr sz="1400"/>
            </a:lvl7pPr>
            <a:lvl8pPr marL="3200311" indent="0">
              <a:buNone/>
              <a:defRPr sz="1400"/>
            </a:lvl8pPr>
            <a:lvl9pPr marL="3657498" indent="0">
              <a:buNone/>
              <a:defRPr sz="1400"/>
            </a:lvl9pPr>
          </a:lstStyle>
          <a:p>
            <a:pPr lvl="0"/>
            <a:r>
              <a:rPr lang="en-US" smtClean="0"/>
              <a:t>Click to edit Master text styles</a:t>
            </a:r>
          </a:p>
        </p:txBody>
      </p:sp>
      <p:sp>
        <p:nvSpPr>
          <p:cNvPr id="4" name="Slide Number Placeholder 9"/>
          <p:cNvSpPr>
            <a:spLocks noGrp="1"/>
          </p:cNvSpPr>
          <p:nvPr>
            <p:ph type="sldNum" sz="quarter" idx="10"/>
          </p:nvPr>
        </p:nvSpPr>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272516125"/>
      </p:ext>
    </p:extLst>
  </p:cSld>
  <p:clrMapOvr>
    <a:masterClrMapping/>
  </p:clrMapOvr>
  <p:timing>
    <p:tnLst>
      <p:par>
        <p:cTn id="1" dur="indefinite" restart="never" nodeType="tmRoot"/>
      </p:par>
    </p:tnLst>
  </p:timing>
</p:sldLayout>
</file>

<file path=ppt/slideLayouts/slideLayout53.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39739" y="1190626"/>
            <a:ext cx="4484687"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5076825" y="1190626"/>
            <a:ext cx="4486275" cy="52197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Slide Number Placeholder 9"/>
          <p:cNvSpPr>
            <a:spLocks noGrp="1"/>
          </p:cNvSpPr>
          <p:nvPr>
            <p:ph type="sldNum" sz="quarter" idx="10"/>
          </p:nvPr>
        </p:nvSpPr>
        <p:spPr/>
        <p:txBody>
          <a:bodyPr/>
          <a:lstStyle>
            <a:lvl1pPr>
              <a:defRPr/>
            </a:lvl1pPr>
          </a:lstStyle>
          <a:p>
            <a:pPr>
              <a:defRPr/>
            </a:pPr>
            <a:fld id="{1ECCA6B9-5E44-4CD7-B7DC-2A40F164F182}"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4107509214"/>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95301" y="274639"/>
            <a:ext cx="8915400" cy="1143000"/>
          </a:xfrm>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95300" y="1535113"/>
            <a:ext cx="4376738"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5032375" y="1535113"/>
            <a:ext cx="4378325" cy="639762"/>
          </a:xfrm>
        </p:spPr>
        <p:txBody>
          <a:bodyPr anchor="b"/>
          <a:lstStyle>
            <a:lvl1pPr marL="0" indent="0">
              <a:buNone/>
              <a:defRPr sz="2400" b="1"/>
            </a:lvl1pPr>
            <a:lvl2pPr marL="457187" indent="0">
              <a:buNone/>
              <a:defRPr sz="2000" b="1"/>
            </a:lvl2pPr>
            <a:lvl3pPr marL="914375" indent="0">
              <a:buNone/>
              <a:defRPr sz="1800" b="1"/>
            </a:lvl3pPr>
            <a:lvl4pPr marL="1371562" indent="0">
              <a:buNone/>
              <a:defRPr sz="1600" b="1"/>
            </a:lvl4pPr>
            <a:lvl5pPr marL="1828748" indent="0">
              <a:buNone/>
              <a:defRPr sz="1600" b="1"/>
            </a:lvl5pPr>
            <a:lvl6pPr marL="2285936" indent="0">
              <a:buNone/>
              <a:defRPr sz="1600" b="1"/>
            </a:lvl6pPr>
            <a:lvl7pPr marL="2743123" indent="0">
              <a:buNone/>
              <a:defRPr sz="1600" b="1"/>
            </a:lvl7pPr>
            <a:lvl8pPr marL="3200311" indent="0">
              <a:buNone/>
              <a:defRPr sz="1600" b="1"/>
            </a:lvl8pPr>
            <a:lvl9pPr marL="3657498"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Slide Number Placeholder 9"/>
          <p:cNvSpPr>
            <a:spLocks noGrp="1"/>
          </p:cNvSpPr>
          <p:nvPr>
            <p:ph type="sldNum" sz="quarter" idx="10"/>
          </p:nvPr>
        </p:nvSpPr>
        <p:spPr/>
        <p:txBody>
          <a:bodyPr/>
          <a:lstStyle>
            <a:lvl1pPr>
              <a:defRPr/>
            </a:lvl1pPr>
          </a:lstStyle>
          <a:p>
            <a:pPr>
              <a:defRPr/>
            </a:pPr>
            <a:fld id="{765F4D5D-C661-44A1-99D1-6F1B46BCF421}" type="slidenum">
              <a:rPr lang="en-GB">
                <a:solidFill>
                  <a:srgbClr val="002776"/>
                </a:solidFill>
              </a:rPr>
              <a:pPr>
                <a:defRPr/>
              </a:pPr>
              <a:t>‹#›</a:t>
            </a:fld>
            <a:endParaRPr lang="en-GB" dirty="0">
              <a:solidFill>
                <a:srgbClr val="002776"/>
              </a:solidFill>
            </a:endParaRPr>
          </a:p>
        </p:txBody>
      </p:sp>
      <p:sp>
        <p:nvSpPr>
          <p:cNvPr id="8"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151219983"/>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Slide Number Placeholder 9"/>
          <p:cNvSpPr>
            <a:spLocks noGrp="1"/>
          </p:cNvSpPr>
          <p:nvPr>
            <p:ph type="sldNum" sz="quarter" idx="10"/>
          </p:nvPr>
        </p:nvSpPr>
        <p:spPr/>
        <p:txBody>
          <a:bodyPr/>
          <a:lstStyle>
            <a:lvl1pPr>
              <a:defRPr/>
            </a:lvl1pPr>
          </a:lstStyle>
          <a:p>
            <a:pPr>
              <a:defRPr/>
            </a:pPr>
            <a:fld id="{9D689FD1-08F1-4031-B462-BE3D05E1D668}" type="slidenum">
              <a:rPr lang="en-GB">
                <a:solidFill>
                  <a:srgbClr val="002776"/>
                </a:solidFill>
              </a:rPr>
              <a:pPr>
                <a:defRPr/>
              </a:pPr>
              <a:t>‹#›</a:t>
            </a:fld>
            <a:endParaRPr lang="en-GB" dirty="0">
              <a:solidFill>
                <a:srgbClr val="002776"/>
              </a:solidFill>
            </a:endParaRPr>
          </a:p>
        </p:txBody>
      </p:sp>
      <p:sp>
        <p:nvSpPr>
          <p:cNvPr id="4"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679349182"/>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solidFill>
                  <a:srgbClr val="002776"/>
                </a:solidFill>
              </a:rPr>
              <a:pPr>
                <a:defRPr/>
              </a:pPr>
              <a:t>‹#›</a:t>
            </a:fld>
            <a:endParaRPr lang="en-GB" dirty="0">
              <a:solidFill>
                <a:srgbClr val="002776"/>
              </a:solidFill>
            </a:endParaRPr>
          </a:p>
        </p:txBody>
      </p:sp>
      <p:sp>
        <p:nvSpPr>
          <p:cNvPr id="3"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037550045"/>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973468952"/>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solidFill>
                  <a:srgbClr val="002776"/>
                </a:solidFill>
              </a:rPr>
              <a:pPr>
                <a:defRPr/>
              </a:pPr>
              <a:t>‹#›</a:t>
            </a:fld>
            <a:endParaRPr lang="en-GB" dirty="0">
              <a:solidFill>
                <a:srgbClr val="002776"/>
              </a:solidFill>
            </a:endParaRPr>
          </a:p>
        </p:txBody>
      </p:sp>
      <p:sp>
        <p:nvSpPr>
          <p:cNvPr id="6"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864838169"/>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254478359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Slide Number Placeholder 9"/>
          <p:cNvSpPr>
            <a:spLocks noGrp="1"/>
          </p:cNvSpPr>
          <p:nvPr>
            <p:ph type="sldNum" sz="quarter" idx="10"/>
          </p:nvPr>
        </p:nvSpPr>
        <p:spPr/>
        <p:txBody>
          <a:bodyPr/>
          <a:lstStyle>
            <a:lvl1pPr>
              <a:defRPr/>
            </a:lvl1pPr>
          </a:lstStyle>
          <a:p>
            <a:pPr>
              <a:defRPr/>
            </a:pPr>
            <a:fld id="{C3C1DF4A-40B2-49AB-BA53-F3FFC4B186F3}" type="slidenum">
              <a:rPr lang="en-GB"/>
              <a:pPr>
                <a:defRPr/>
              </a:pPr>
              <a:t>‹#›</a:t>
            </a:fld>
            <a:endParaRPr lang="en-GB" dirty="0"/>
          </a:p>
        </p:txBody>
      </p:sp>
      <p:sp>
        <p:nvSpPr>
          <p:cNvPr id="3"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285039" y="350838"/>
            <a:ext cx="2281237" cy="6059487"/>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39738" y="350838"/>
            <a:ext cx="6692900" cy="605948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764E62B7-D98E-4346-9A57-EB615FAB7F37}" type="slidenum">
              <a:rPr lang="en-GB">
                <a:solidFill>
                  <a:srgbClr val="002776"/>
                </a:solidFill>
              </a:rPr>
              <a:pPr>
                <a:defRPr/>
              </a:pPr>
              <a:t>‹#›</a:t>
            </a:fld>
            <a:endParaRPr lang="en-GB" dirty="0">
              <a:solidFill>
                <a:srgbClr val="002776"/>
              </a:solidFill>
            </a:endParaRPr>
          </a:p>
        </p:txBody>
      </p:sp>
      <p:sp>
        <p:nvSpPr>
          <p:cNvPr id="5" name="Footer Placeholder 10"/>
          <p:cNvSpPr>
            <a:spLocks noGrp="1"/>
          </p:cNvSpPr>
          <p:nvPr>
            <p:ph type="ftr" sz="quarter" idx="11"/>
          </p:nvPr>
        </p:nvSpPr>
        <p:spPr/>
        <p:txBody>
          <a:bodyPr/>
          <a:lstStyle>
            <a:lvl1pPr>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1419226551"/>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pic>
        <p:nvPicPr>
          <p:cNvPr id="4" name="Picture 5" descr="DEL_PRI_RGB"/>
          <p:cNvPicPr>
            <a:picLocks noChangeArrowheads="1"/>
          </p:cNvPicPr>
          <p:nvPr userDrawn="1"/>
        </p:nvPicPr>
        <p:blipFill>
          <a:blip r:embed="rId2" cstate="print"/>
          <a:srcRect l="7785" t="27351" r="9871" b="25598"/>
          <a:stretch>
            <a:fillRect/>
          </a:stretch>
        </p:blipFill>
        <p:spPr bwMode="auto">
          <a:xfrm>
            <a:off x="311150" y="254000"/>
            <a:ext cx="2309813" cy="469900"/>
          </a:xfrm>
          <a:prstGeom prst="rect">
            <a:avLst/>
          </a:prstGeom>
          <a:noFill/>
          <a:ln w="9525">
            <a:noFill/>
            <a:miter lim="800000"/>
            <a:headEnd/>
            <a:tailEnd/>
          </a:ln>
        </p:spPr>
      </p:pic>
      <p:sp>
        <p:nvSpPr>
          <p:cNvPr id="120835" name="Title Placeholder 1"/>
          <p:cNvSpPr>
            <a:spLocks noGrp="1"/>
          </p:cNvSpPr>
          <p:nvPr>
            <p:ph type="ctrTitle"/>
          </p:nvPr>
        </p:nvSpPr>
        <p:spPr>
          <a:xfrm>
            <a:off x="1238251" y="2886076"/>
            <a:ext cx="4329113" cy="1128713"/>
          </a:xfrm>
        </p:spPr>
        <p:txBody>
          <a:bodyPr/>
          <a:lstStyle>
            <a:lvl1pPr>
              <a:lnSpc>
                <a:spcPts val="2638"/>
              </a:lnSpc>
              <a:defRPr sz="2800" b="0" smtClean="0">
                <a:latin typeface="Times New Roman" pitchFamily="18" charset="0"/>
              </a:defRPr>
            </a:lvl1pPr>
          </a:lstStyle>
          <a:p>
            <a:r>
              <a:rPr lang="en-GB" smtClean="0"/>
              <a:t>Click to edit </a:t>
            </a:r>
            <a:br>
              <a:rPr lang="en-GB" smtClean="0"/>
            </a:br>
            <a:r>
              <a:rPr lang="en-GB" smtClean="0"/>
              <a:t>Master title style</a:t>
            </a:r>
          </a:p>
        </p:txBody>
      </p:sp>
      <p:sp>
        <p:nvSpPr>
          <p:cNvPr id="120836" name="Text Placeholder 2"/>
          <p:cNvSpPr>
            <a:spLocks noGrp="1"/>
          </p:cNvSpPr>
          <p:nvPr>
            <p:ph type="subTitle" idx="1"/>
          </p:nvPr>
        </p:nvSpPr>
        <p:spPr>
          <a:xfrm>
            <a:off x="441326" y="6029325"/>
            <a:ext cx="5133975" cy="303213"/>
          </a:xfrm>
        </p:spPr>
        <p:txBody>
          <a:bodyPr/>
          <a:lstStyle>
            <a:lvl1pPr>
              <a:lnSpc>
                <a:spcPts val="2088"/>
              </a:lnSpc>
              <a:defRPr sz="1500" b="1" smtClean="0"/>
            </a:lvl1pPr>
          </a:lstStyle>
          <a:p>
            <a:r>
              <a:rPr lang="en-GB" smtClean="0"/>
              <a:t>Click to edit Master subtitle style</a:t>
            </a:r>
          </a:p>
        </p:txBody>
      </p:sp>
    </p:spTree>
    <p:extLst>
      <p:ext uri="{BB962C8B-B14F-4D97-AF65-F5344CB8AC3E}">
        <p14:creationId xmlns:p14="http://schemas.microsoft.com/office/powerpoint/2010/main" val="41080002"/>
      </p:ext>
    </p:extLst>
  </p:cSld>
  <p:clrMapOvr>
    <a:masterClrMapping/>
  </p:clrMapOvr>
  <p:transition/>
</p:sldLayout>
</file>

<file path=ppt/slideLayouts/slideLayout62.xml><?xml version="1.0" encoding="utf-8"?>
<p:sldLayout xmlns:a="http://schemas.openxmlformats.org/drawingml/2006/main" xmlns:r="http://schemas.openxmlformats.org/officeDocument/2006/relationships" xmlns:p="http://schemas.openxmlformats.org/presentationml/2006/main" userDrawn="1">
  <p:cSld name="1 Column">
    <p:spTree>
      <p:nvGrpSpPr>
        <p:cNvPr id="1" name=""/>
        <p:cNvGrpSpPr/>
        <p:nvPr/>
      </p:nvGrpSpPr>
      <p:grpSpPr>
        <a:xfrm>
          <a:off x="0" y="0"/>
          <a:ext cx="0" cy="0"/>
          <a:chOff x="0" y="0"/>
          <a:chExt cx="0" cy="0"/>
        </a:xfrm>
      </p:grpSpPr>
      <p:sp>
        <p:nvSpPr>
          <p:cNvPr id="10" name="Content Placeholder 20"/>
          <p:cNvSpPr>
            <a:spLocks noGrp="1"/>
          </p:cNvSpPr>
          <p:nvPr>
            <p:ph sz="quarter" idx="12"/>
          </p:nvPr>
        </p:nvSpPr>
        <p:spPr bwMode="gray">
          <a:xfrm>
            <a:off x="445769" y="1399032"/>
            <a:ext cx="9024366" cy="4882896"/>
          </a:xfrm>
          <a:prstGeom prst="rect">
            <a:avLst/>
          </a:prstGeom>
        </p:spPr>
        <p:txBody>
          <a:bodyPr vert="horz" lIns="0" tIns="0" rIns="0" bIns="0" rtlCol="0">
            <a:noAutofit/>
          </a:bodyPr>
          <a:lstStyle>
            <a:lvl1pPr marL="0" marR="0" indent="0" algn="l" defTabSz="914400" rtl="0" eaLnBrk="1" fontAlgn="base" latinLnBrk="0" hangingPunct="1">
              <a:lnSpc>
                <a:spcPct val="100000"/>
              </a:lnSpc>
              <a:spcBef>
                <a:spcPts val="2200"/>
              </a:spcBef>
              <a:spcAft>
                <a:spcPct val="0"/>
              </a:spcAft>
              <a:buClrTx/>
              <a:buSzTx/>
              <a:buFont typeface="Arial" pitchFamily="34" charset="0"/>
              <a:buNone/>
              <a:tabLst/>
              <a:defRPr kumimoji="0" lang="en-US" sz="2400" b="0" i="0" u="none" strike="noStrike" kern="1200" cap="none" normalizeH="0" baseline="0" dirty="0" smtClean="0">
                <a:ln>
                  <a:noFill/>
                </a:ln>
                <a:solidFill>
                  <a:schemeClr val="tx2"/>
                </a:solidFill>
                <a:effectLst/>
                <a:latin typeface="+mn-lt"/>
                <a:ea typeface="+mn-ea"/>
                <a:cs typeface="Arial" pitchFamily="34" charset="0"/>
              </a:defRPr>
            </a:lvl1pPr>
            <a:lvl2pPr marL="228600" marR="0" indent="-227013" algn="l" defTabSz="914400" rtl="0" eaLnBrk="1" fontAlgn="base" latinLnBrk="0" hangingPunct="1">
              <a:lnSpc>
                <a:spcPct val="100000"/>
              </a:lnSpc>
              <a:spcAft>
                <a:spcPct val="0"/>
              </a:spcAft>
              <a:buFont typeface="Arial" pitchFamily="34" charset="0"/>
              <a:tabLst/>
              <a:defRPr kumimoji="0" lang="en-US" sz="2400" b="0" i="0" u="none" strike="noStrike" kern="1200" cap="none" normalizeH="0" baseline="0" dirty="0" smtClean="0">
                <a:ln>
                  <a:noFill/>
                </a:ln>
                <a:solidFill>
                  <a:schemeClr val="tx2"/>
                </a:solidFill>
                <a:effectLst/>
                <a:latin typeface="+mn-lt"/>
                <a:ea typeface="+mn-ea"/>
                <a:cs typeface="Arial" pitchFamily="34" charset="0"/>
              </a:defRPr>
            </a:lvl2pPr>
            <a:lvl3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3pPr>
            <a:lvl4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4pPr>
            <a:lvl5pPr marR="0" algn="l" defTabSz="914400" rtl="0" eaLnBrk="1" fontAlgn="base" latinLnBrk="0" hangingPunct="1">
              <a:lnSpc>
                <a:spcPct val="100000"/>
              </a:lnSpc>
              <a:spcAft>
                <a:spcPct val="0"/>
              </a:spcAft>
              <a:buFont typeface="Arial" pitchFamily="34" charset="0"/>
              <a:tabLst/>
              <a:defRPr kumimoji="0" lang="en-US" sz="2000" b="0" i="0" u="none" strike="noStrike" kern="1200" cap="none" normalizeH="0" baseline="0" dirty="0" smtClean="0">
                <a:ln>
                  <a:noFill/>
                </a:ln>
                <a:solidFill>
                  <a:schemeClr val="tx2"/>
                </a:solidFill>
                <a:effectLst/>
                <a:latin typeface="+mn-lt"/>
                <a:ea typeface="+mn-ea"/>
                <a:cs typeface="Arial" pitchFamily="34" charset="0"/>
              </a:defRPr>
            </a:lvl5pPr>
            <a:lvl6pPr marR="0" algn="l" defTabSz="914400" rtl="0" eaLnBrk="1" fontAlgn="base" latinLnBrk="0" hangingPunct="1">
              <a:lnSpc>
                <a:spcPct val="100000"/>
              </a:lnSpc>
              <a:spcAft>
                <a:spcPct val="0"/>
              </a:spcAft>
              <a:buFont typeface="Arial" pitchFamily="34" charset="0"/>
              <a:tabLst/>
              <a:defRPr kumimoji="0" lang="en-US" sz="1800" b="0" i="0" u="none" strike="noStrike" kern="1200" cap="none" normalizeH="0" baseline="0" dirty="0" smtClean="0">
                <a:ln>
                  <a:noFill/>
                </a:ln>
                <a:solidFill>
                  <a:schemeClr val="tx2"/>
                </a:solidFill>
                <a:effectLst/>
                <a:latin typeface="+mn-lt"/>
                <a:ea typeface="+mn-ea"/>
                <a:cs typeface="Arial" pitchFamily="34" charset="0"/>
              </a:defRPr>
            </a:lvl6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itle Placeholder 10"/>
          <p:cNvSpPr>
            <a:spLocks noGrp="1"/>
          </p:cNvSpPr>
          <p:nvPr>
            <p:ph type="title"/>
          </p:nvPr>
        </p:nvSpPr>
        <p:spPr bwMode="gray">
          <a:xfrm>
            <a:off x="448865" y="391665"/>
            <a:ext cx="9024366" cy="332399"/>
          </a:xfrm>
          <a:prstGeom prst="rect">
            <a:avLst/>
          </a:prstGeom>
        </p:spPr>
        <p:txBody>
          <a:bodyPr wrap="square" lIns="0" tIns="0" rIns="0" bIns="0" anchor="t" anchorCtr="0">
            <a:spAutoFit/>
          </a:bodyPr>
          <a:lstStyle/>
          <a:p>
            <a:pPr marL="0" marR="0" lvl="0" indent="0" algn="l" defTabSz="914400" rtl="0" eaLnBrk="0" fontAlgn="base" latinLnBrk="0" hangingPunct="0">
              <a:lnSpc>
                <a:spcPct val="90000"/>
              </a:lnSpc>
              <a:spcBef>
                <a:spcPct val="0"/>
              </a:spcBef>
              <a:spcAft>
                <a:spcPct val="0"/>
              </a:spcAft>
              <a:buClrTx/>
              <a:buSzTx/>
              <a:buFontTx/>
              <a:buNone/>
              <a:tabLst/>
              <a:defRPr/>
            </a:pPr>
            <a:r>
              <a:rPr lang="en-US" smtClean="0"/>
              <a:t>Click to edit Master title style</a:t>
            </a:r>
            <a:endParaRPr lang="en-US" dirty="0"/>
          </a:p>
        </p:txBody>
      </p:sp>
      <p:sp>
        <p:nvSpPr>
          <p:cNvPr id="4" name="Footer Placeholder 2"/>
          <p:cNvSpPr>
            <a:spLocks noGrp="1"/>
          </p:cNvSpPr>
          <p:nvPr>
            <p:ph type="ftr" sz="quarter" idx="3"/>
          </p:nvPr>
        </p:nvSpPr>
        <p:spPr>
          <a:xfrm>
            <a:off x="782506" y="6597650"/>
            <a:ext cx="3136900" cy="133350"/>
          </a:xfrm>
          <a:prstGeom prst="rect">
            <a:avLst/>
          </a:prstGeom>
        </p:spPr>
        <p:txBody>
          <a:bodyPr vert="horz" lIns="91440" tIns="45720" rIns="91440" bIns="45720" rtlCol="0" anchor="ctr"/>
          <a:lstStyle>
            <a:lvl1pPr algn="l">
              <a:defRPr sz="1000" smtClean="0">
                <a:solidFill>
                  <a:schemeClr val="tx2"/>
                </a:solidFill>
              </a:defRPr>
            </a:lvl1pPr>
          </a:lstStyle>
          <a:p>
            <a:pPr>
              <a:defRPr/>
            </a:pPr>
            <a:r>
              <a:rPr lang="en-GB" smtClean="0">
                <a:solidFill>
                  <a:srgbClr val="002776"/>
                </a:solidFill>
              </a:rPr>
              <a:t>IFRS 4 Phase II Comment Letter – Webcast (October 2013)</a:t>
            </a:r>
            <a:endParaRPr lang="en-US" dirty="0">
              <a:solidFill>
                <a:srgbClr val="002776"/>
              </a:solidFill>
            </a:endParaRPr>
          </a:p>
        </p:txBody>
      </p:sp>
      <p:sp>
        <p:nvSpPr>
          <p:cNvPr id="6" name="Slide Number Placeholder 9"/>
          <p:cNvSpPr>
            <a:spLocks noGrp="1"/>
          </p:cNvSpPr>
          <p:nvPr>
            <p:ph type="sldNum" sz="quarter" idx="10"/>
          </p:nvPr>
        </p:nvSpPr>
        <p:spPr>
          <a:xfrm>
            <a:off x="388682" y="6597667"/>
            <a:ext cx="390393" cy="125413"/>
          </a:xfrm>
        </p:spPr>
        <p:txBody>
          <a:bodyPr/>
          <a:lstStyle>
            <a:lvl1pPr>
              <a:defRPr/>
            </a:lvl1pPr>
          </a:lstStyle>
          <a:p>
            <a:pPr>
              <a:defRPr/>
            </a:pPr>
            <a:fld id="{9EB5F1EC-3C61-4661-B8EC-FBDDF76BEBBA}"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146534606"/>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userDrawn="1">
  <p:cSld name="Title and sub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noProof="0" smtClean="0"/>
              <a:t>Click to edit Master title style</a:t>
            </a:r>
            <a:endParaRPr lang="en-US" noProof="0" dirty="0"/>
          </a:p>
        </p:txBody>
      </p:sp>
      <p:sp>
        <p:nvSpPr>
          <p:cNvPr id="34" name="Subtitle5"/>
          <p:cNvSpPr>
            <a:spLocks noGrp="1"/>
          </p:cNvSpPr>
          <p:nvPr>
            <p:ph type="body" idx="17" hasCustomPrompt="1"/>
          </p:nvPr>
        </p:nvSpPr>
        <p:spPr>
          <a:xfrm>
            <a:off x="388673" y="765176"/>
            <a:ext cx="9126000" cy="307777"/>
          </a:xfrm>
        </p:spPr>
        <p:txBody>
          <a:bodyPr vert="horz" lIns="0" tIns="0" rIns="0" bIns="0" rtlCol="0" anchor="t" anchorCtr="0">
            <a:spAutoFit/>
          </a:bodyPr>
          <a:lstStyle>
            <a:lvl1pPr marL="0" indent="0" algn="l" defTabSz="914400" rtl="0" eaLnBrk="1" latinLnBrk="0" hangingPunct="1">
              <a:spcBef>
                <a:spcPct val="0"/>
              </a:spcBef>
              <a:buNone/>
              <a:defRPr lang="en-US" sz="2000" b="0" kern="1200" dirty="0" smtClean="0">
                <a:solidFill>
                  <a:srgbClr val="92D400"/>
                </a:solidFill>
                <a:latin typeface="+mn-lt"/>
                <a:ea typeface="+mj-ea"/>
                <a:cs typeface="+mj-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noProof="0" dirty="0" smtClean="0"/>
              <a:t>Click to add subtitle</a:t>
            </a:r>
          </a:p>
        </p:txBody>
      </p:sp>
      <p:sp>
        <p:nvSpPr>
          <p:cNvPr id="41" name="Slide Number Placeholder 5"/>
          <p:cNvSpPr>
            <a:spLocks noGrp="1"/>
          </p:cNvSpPr>
          <p:nvPr>
            <p:ph type="sldNum" sz="quarter" idx="4"/>
          </p:nvPr>
        </p:nvSpPr>
        <p:spPr>
          <a:xfrm>
            <a:off x="388673" y="6597650"/>
            <a:ext cx="390000" cy="126000"/>
          </a:xfrm>
          <a:prstGeom prst="rect">
            <a:avLst/>
          </a:prstGeom>
        </p:spPr>
        <p:txBody>
          <a:bodyPr vert="horz" lIns="0" tIns="0" rIns="0" bIns="0" rtlCol="0" anchor="b" anchorCtr="0">
            <a:noAutofit/>
          </a:bodyPr>
          <a:lstStyle>
            <a:lvl1pPr algn="l">
              <a:defRPr sz="1000" b="1">
                <a:solidFill>
                  <a:schemeClr val="tx2"/>
                </a:solidFill>
              </a:defRPr>
            </a:lvl1pPr>
          </a:lstStyle>
          <a:p>
            <a:fld id="{313880FF-B11A-4FA9-B5CC-7226C1B8517C}" type="slidenum">
              <a:rPr lang="en-US" smtClean="0">
                <a:solidFill>
                  <a:srgbClr val="002776"/>
                </a:solidFill>
              </a:rPr>
              <a:pPr/>
              <a:t>‹#›</a:t>
            </a:fld>
            <a:endParaRPr lang="en-US" dirty="0">
              <a:solidFill>
                <a:srgbClr val="002776"/>
              </a:solidFill>
            </a:endParaRPr>
          </a:p>
        </p:txBody>
      </p:sp>
      <p:sp>
        <p:nvSpPr>
          <p:cNvPr id="5" name="Footer Placeholder 4"/>
          <p:cNvSpPr>
            <a:spLocks noGrp="1"/>
          </p:cNvSpPr>
          <p:nvPr>
            <p:ph type="ftr" sz="quarter" idx="3"/>
          </p:nvPr>
        </p:nvSpPr>
        <p:spPr>
          <a:xfrm>
            <a:off x="780001" y="6597650"/>
            <a:ext cx="3978664" cy="126000"/>
          </a:xfrm>
          <a:prstGeom prst="rect">
            <a:avLst/>
          </a:prstGeom>
        </p:spPr>
        <p:txBody>
          <a:bodyPr vert="horz" wrap="none" lIns="0" tIns="0" rIns="0" bIns="0" rtlCol="0" anchor="b" anchorCtr="0">
            <a:noAutofit/>
          </a:bodyPr>
          <a:lstStyle>
            <a:lvl1pPr algn="l">
              <a:defRPr sz="1000">
                <a:solidFill>
                  <a:schemeClr val="tx2"/>
                </a:solidFill>
              </a:defRPr>
            </a:lvl1pPr>
          </a:lstStyle>
          <a:p>
            <a:r>
              <a:rPr lang="en-US" smtClean="0">
                <a:solidFill>
                  <a:srgbClr val="002776"/>
                </a:solidFill>
              </a:rPr>
              <a:t>IFRS 4 Phase II Comment Letter – Webcast (October 2013)</a:t>
            </a:r>
            <a:endParaRPr lang="en-US" dirty="0">
              <a:solidFill>
                <a:srgbClr val="002776"/>
              </a:solidFill>
            </a:endParaRPr>
          </a:p>
        </p:txBody>
      </p:sp>
    </p:spTree>
    <p:extLst>
      <p:ext uri="{BB962C8B-B14F-4D97-AF65-F5344CB8AC3E}">
        <p14:creationId xmlns:p14="http://schemas.microsoft.com/office/powerpoint/2010/main" val="3049098624"/>
      </p:ext>
    </p:extLst>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95300" y="273051"/>
            <a:ext cx="3259138"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873500" y="273051"/>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95300" y="1435101"/>
            <a:ext cx="3259138" cy="4691063"/>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2BCEC679-0D53-408E-98D2-773D74883EC8}"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41514" y="4800600"/>
            <a:ext cx="59436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941514" y="612775"/>
            <a:ext cx="5943600" cy="4114800"/>
          </a:xfrm>
        </p:spPr>
        <p:txBody>
          <a:bodyPr/>
          <a:lstStyle>
            <a:lvl1pPr marL="0" indent="0">
              <a:buNone/>
              <a:defRPr sz="3200"/>
            </a:lvl1pPr>
            <a:lvl2pPr marL="457187" indent="0">
              <a:buNone/>
              <a:defRPr sz="2800"/>
            </a:lvl2pPr>
            <a:lvl3pPr marL="914375" indent="0">
              <a:buNone/>
              <a:defRPr sz="2400"/>
            </a:lvl3pPr>
            <a:lvl4pPr marL="1371562" indent="0">
              <a:buNone/>
              <a:defRPr sz="2000"/>
            </a:lvl4pPr>
            <a:lvl5pPr marL="1828748" indent="0">
              <a:buNone/>
              <a:defRPr sz="2000"/>
            </a:lvl5pPr>
            <a:lvl6pPr marL="2285936" indent="0">
              <a:buNone/>
              <a:defRPr sz="2000"/>
            </a:lvl6pPr>
            <a:lvl7pPr marL="2743123" indent="0">
              <a:buNone/>
              <a:defRPr sz="2000"/>
            </a:lvl7pPr>
            <a:lvl8pPr marL="3200311" indent="0">
              <a:buNone/>
              <a:defRPr sz="2000"/>
            </a:lvl8pPr>
            <a:lvl9pPr marL="3657498" indent="0">
              <a:buNone/>
              <a:defRPr sz="2000"/>
            </a:lvl9pPr>
          </a:lstStyle>
          <a:p>
            <a:pPr lvl="0"/>
            <a:endParaRPr lang="en-GB" noProof="0" dirty="0" smtClean="0"/>
          </a:p>
        </p:txBody>
      </p:sp>
      <p:sp>
        <p:nvSpPr>
          <p:cNvPr id="4" name="Text Placeholder 3"/>
          <p:cNvSpPr>
            <a:spLocks noGrp="1"/>
          </p:cNvSpPr>
          <p:nvPr>
            <p:ph type="body" sz="half" idx="2"/>
          </p:nvPr>
        </p:nvSpPr>
        <p:spPr>
          <a:xfrm>
            <a:off x="1941514" y="5367338"/>
            <a:ext cx="5943600" cy="804862"/>
          </a:xfrm>
        </p:spPr>
        <p:txBody>
          <a:bodyPr/>
          <a:lstStyle>
            <a:lvl1pPr marL="0" indent="0">
              <a:buNone/>
              <a:defRPr sz="1400"/>
            </a:lvl1pPr>
            <a:lvl2pPr marL="457187" indent="0">
              <a:buNone/>
              <a:defRPr sz="1200"/>
            </a:lvl2pPr>
            <a:lvl3pPr marL="914375" indent="0">
              <a:buNone/>
              <a:defRPr sz="1000"/>
            </a:lvl3pPr>
            <a:lvl4pPr marL="1371562" indent="0">
              <a:buNone/>
              <a:defRPr sz="900"/>
            </a:lvl4pPr>
            <a:lvl5pPr marL="1828748" indent="0">
              <a:buNone/>
              <a:defRPr sz="900"/>
            </a:lvl5pPr>
            <a:lvl6pPr marL="2285936" indent="0">
              <a:buNone/>
              <a:defRPr sz="900"/>
            </a:lvl6pPr>
            <a:lvl7pPr marL="2743123" indent="0">
              <a:buNone/>
              <a:defRPr sz="900"/>
            </a:lvl7pPr>
            <a:lvl8pPr marL="3200311" indent="0">
              <a:buNone/>
              <a:defRPr sz="900"/>
            </a:lvl8pPr>
            <a:lvl9pPr marL="3657498" indent="0">
              <a:buNone/>
              <a:defRPr sz="900"/>
            </a:lvl9pPr>
          </a:lstStyle>
          <a:p>
            <a:pPr lvl="0"/>
            <a:r>
              <a:rPr lang="en-US" smtClean="0"/>
              <a:t>Click to edit Master text styles</a:t>
            </a:r>
          </a:p>
        </p:txBody>
      </p:sp>
      <p:sp>
        <p:nvSpPr>
          <p:cNvPr id="5" name="Slide Number Placeholder 9"/>
          <p:cNvSpPr>
            <a:spLocks noGrp="1"/>
          </p:cNvSpPr>
          <p:nvPr>
            <p:ph type="sldNum" sz="quarter" idx="10"/>
          </p:nvPr>
        </p:nvSpPr>
        <p:spPr/>
        <p:txBody>
          <a:bodyPr/>
          <a:lstStyle>
            <a:lvl1pPr>
              <a:defRPr/>
            </a:lvl1pPr>
          </a:lstStyle>
          <a:p>
            <a:pPr>
              <a:defRPr/>
            </a:pPr>
            <a:fld id="{17AEFD9A-6DF7-411E-9D92-1EC25FB7854B}" type="slidenum">
              <a:rPr lang="en-GB"/>
              <a:pPr>
                <a:defRPr/>
              </a:pPr>
              <a:t>‹#›</a:t>
            </a:fld>
            <a:endParaRPr lang="en-GB" dirty="0"/>
          </a:p>
        </p:txBody>
      </p:sp>
      <p:sp>
        <p:nvSpPr>
          <p:cNvPr id="6"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Slide Number Placeholder 9"/>
          <p:cNvSpPr>
            <a:spLocks noGrp="1"/>
          </p:cNvSpPr>
          <p:nvPr>
            <p:ph type="sldNum" sz="quarter" idx="10"/>
          </p:nvPr>
        </p:nvSpPr>
        <p:spPr/>
        <p:txBody>
          <a:bodyPr/>
          <a:lstStyle>
            <a:lvl1pPr>
              <a:defRPr/>
            </a:lvl1pPr>
          </a:lstStyle>
          <a:p>
            <a:pPr>
              <a:defRPr/>
            </a:pPr>
            <a:fld id="{A01CC37C-9D64-46BE-8E41-7BBD1E4E9542}" type="slidenum">
              <a:rPr lang="en-GB"/>
              <a:pPr>
                <a:defRPr/>
              </a:pPr>
              <a:t>‹#›</a:t>
            </a:fld>
            <a:endParaRPr lang="en-GB" dirty="0"/>
          </a:p>
        </p:txBody>
      </p:sp>
      <p:sp>
        <p:nvSpPr>
          <p:cNvPr id="5" name="Footer Placeholder 10"/>
          <p:cNvSpPr>
            <a:spLocks noGrp="1"/>
          </p:cNvSpPr>
          <p:nvPr>
            <p:ph type="ftr" sz="quarter" idx="11"/>
          </p:nvPr>
        </p:nvSpPr>
        <p:spPr/>
        <p:txBody>
          <a:bodyPr/>
          <a:lstStyle>
            <a:lvl1pPr>
              <a:defRPr/>
            </a:lvl1pPr>
          </a:lstStyle>
          <a:p>
            <a:pPr>
              <a:defRPr/>
            </a:pPr>
            <a:r>
              <a:rPr lang="en-GB" smtClean="0"/>
              <a:t>IFRS 4 Phase II Comment Letter – Webcast (October 2013)</a:t>
            </a:r>
            <a:endParaRPr lang="en-GB"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2.xml"/><Relationship Id="rId13" Type="http://schemas.openxmlformats.org/officeDocument/2006/relationships/slideLayout" Target="../slideLayouts/slideLayout37.xml"/><Relationship Id="rId3" Type="http://schemas.openxmlformats.org/officeDocument/2006/relationships/slideLayout" Target="../slideLayouts/slideLayout27.xml"/><Relationship Id="rId7" Type="http://schemas.openxmlformats.org/officeDocument/2006/relationships/slideLayout" Target="../slideLayouts/slideLayout31.xml"/><Relationship Id="rId12" Type="http://schemas.openxmlformats.org/officeDocument/2006/relationships/slideLayout" Target="../slideLayouts/slideLayout36.xml"/><Relationship Id="rId2" Type="http://schemas.openxmlformats.org/officeDocument/2006/relationships/slideLayout" Target="../slideLayouts/slideLayout26.xml"/><Relationship Id="rId16" Type="http://schemas.openxmlformats.org/officeDocument/2006/relationships/theme" Target="../theme/theme3.xml"/><Relationship Id="rId1" Type="http://schemas.openxmlformats.org/officeDocument/2006/relationships/slideLayout" Target="../slideLayouts/slideLayout25.xml"/><Relationship Id="rId6" Type="http://schemas.openxmlformats.org/officeDocument/2006/relationships/slideLayout" Target="../slideLayouts/slideLayout30.xml"/><Relationship Id="rId11" Type="http://schemas.openxmlformats.org/officeDocument/2006/relationships/slideLayout" Target="../slideLayouts/slideLayout35.xml"/><Relationship Id="rId5" Type="http://schemas.openxmlformats.org/officeDocument/2006/relationships/slideLayout" Target="../slideLayouts/slideLayout29.xml"/><Relationship Id="rId15" Type="http://schemas.openxmlformats.org/officeDocument/2006/relationships/slideLayout" Target="../slideLayouts/slideLayout39.xml"/><Relationship Id="rId10" Type="http://schemas.openxmlformats.org/officeDocument/2006/relationships/slideLayout" Target="../slideLayouts/slideLayout34.xml"/><Relationship Id="rId4" Type="http://schemas.openxmlformats.org/officeDocument/2006/relationships/slideLayout" Target="../slideLayouts/slideLayout28.xml"/><Relationship Id="rId9" Type="http://schemas.openxmlformats.org/officeDocument/2006/relationships/slideLayout" Target="../slideLayouts/slideLayout33.xml"/><Relationship Id="rId14" Type="http://schemas.openxmlformats.org/officeDocument/2006/relationships/slideLayout" Target="../slideLayouts/slideLayout38.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7.xml"/><Relationship Id="rId3" Type="http://schemas.openxmlformats.org/officeDocument/2006/relationships/slideLayout" Target="../slideLayouts/slideLayout42.xml"/><Relationship Id="rId7" Type="http://schemas.openxmlformats.org/officeDocument/2006/relationships/slideLayout" Target="../slideLayouts/slideLayout46.xml"/><Relationship Id="rId12" Type="http://schemas.openxmlformats.org/officeDocument/2006/relationships/theme" Target="../theme/theme4.xml"/><Relationship Id="rId2" Type="http://schemas.openxmlformats.org/officeDocument/2006/relationships/slideLayout" Target="../slideLayouts/slideLayout41.xml"/><Relationship Id="rId1" Type="http://schemas.openxmlformats.org/officeDocument/2006/relationships/slideLayout" Target="../slideLayouts/slideLayout40.xml"/><Relationship Id="rId6" Type="http://schemas.openxmlformats.org/officeDocument/2006/relationships/slideLayout" Target="../slideLayouts/slideLayout45.xml"/><Relationship Id="rId11" Type="http://schemas.openxmlformats.org/officeDocument/2006/relationships/slideLayout" Target="../slideLayouts/slideLayout50.xml"/><Relationship Id="rId5" Type="http://schemas.openxmlformats.org/officeDocument/2006/relationships/slideLayout" Target="../slideLayouts/slideLayout44.xml"/><Relationship Id="rId10" Type="http://schemas.openxmlformats.org/officeDocument/2006/relationships/slideLayout" Target="../slideLayouts/slideLayout49.xml"/><Relationship Id="rId4" Type="http://schemas.openxmlformats.org/officeDocument/2006/relationships/slideLayout" Target="../slideLayouts/slideLayout43.xml"/><Relationship Id="rId9" Type="http://schemas.openxmlformats.org/officeDocument/2006/relationships/slideLayout" Target="../slideLayouts/slideLayout48.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8.xml"/><Relationship Id="rId13" Type="http://schemas.openxmlformats.org/officeDocument/2006/relationships/slideLayout" Target="../slideLayouts/slideLayout63.xml"/><Relationship Id="rId3" Type="http://schemas.openxmlformats.org/officeDocument/2006/relationships/slideLayout" Target="../slideLayouts/slideLayout53.xml"/><Relationship Id="rId7" Type="http://schemas.openxmlformats.org/officeDocument/2006/relationships/slideLayout" Target="../slideLayouts/slideLayout57.xml"/><Relationship Id="rId12" Type="http://schemas.openxmlformats.org/officeDocument/2006/relationships/slideLayout" Target="../slideLayouts/slideLayout62.xml"/><Relationship Id="rId2" Type="http://schemas.openxmlformats.org/officeDocument/2006/relationships/slideLayout" Target="../slideLayouts/slideLayout52.xml"/><Relationship Id="rId1" Type="http://schemas.openxmlformats.org/officeDocument/2006/relationships/slideLayout" Target="../slideLayouts/slideLayout51.xml"/><Relationship Id="rId6" Type="http://schemas.openxmlformats.org/officeDocument/2006/relationships/slideLayout" Target="../slideLayouts/slideLayout56.xml"/><Relationship Id="rId11" Type="http://schemas.openxmlformats.org/officeDocument/2006/relationships/slideLayout" Target="../slideLayouts/slideLayout61.xml"/><Relationship Id="rId5" Type="http://schemas.openxmlformats.org/officeDocument/2006/relationships/slideLayout" Target="../slideLayouts/slideLayout55.xml"/><Relationship Id="rId10" Type="http://schemas.openxmlformats.org/officeDocument/2006/relationships/slideLayout" Target="../slideLayouts/slideLayout60.xml"/><Relationship Id="rId4" Type="http://schemas.openxmlformats.org/officeDocument/2006/relationships/slideLayout" Target="../slideLayouts/slideLayout54.xml"/><Relationship Id="rId9" Type="http://schemas.openxmlformats.org/officeDocument/2006/relationships/slideLayout" Target="../slideLayouts/slideLayout59.xml"/><Relationship Id="rId14" Type="http://schemas.openxmlformats.org/officeDocument/2006/relationships/theme" Target="../theme/theme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chemeClr val="tx2"/>
                </a:solidFill>
              </a:rPr>
              <a:t>© </a:t>
            </a:r>
            <a:r>
              <a:rPr lang="en-GB" sz="800" dirty="0" smtClean="0">
                <a:solidFill>
                  <a:schemeClr val="tx2"/>
                </a:solidFill>
              </a:rPr>
              <a:t>2013 </a:t>
            </a:r>
            <a:r>
              <a:rPr lang="en-GB" sz="800" dirty="0">
                <a:solidFill>
                  <a:schemeClr val="tx2"/>
                </a:solidFill>
              </a:rPr>
              <a:t>Deloitte </a:t>
            </a:r>
            <a:r>
              <a:rPr lang="en-GB" sz="800" dirty="0" smtClean="0">
                <a:solidFill>
                  <a:schemeClr val="tx2"/>
                </a:solidFill>
              </a:rPr>
              <a:t>LLP</a:t>
            </a:r>
            <a:endParaRPr lang="en-GB" sz="800" dirty="0">
              <a:solidFill>
                <a:schemeClr val="tx2"/>
              </a:solidFill>
            </a:endParaRP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pPr>
                <a:defRPr/>
              </a:pPr>
              <a:t>‹#›</a:t>
            </a:fld>
            <a:endParaRPr lang="en-GB" dirty="0"/>
          </a:p>
        </p:txBody>
      </p:sp>
      <p:sp>
        <p:nvSpPr>
          <p:cNvPr id="10" name="Footer Placeholder 10"/>
          <p:cNvSpPr>
            <a:spLocks noGrp="1"/>
          </p:cNvSpPr>
          <p:nvPr>
            <p:ph type="ftr" sz="quarter" idx="3"/>
          </p:nvPr>
        </p:nvSpPr>
        <p:spPr>
          <a:xfrm>
            <a:off x="836613" y="6554788"/>
            <a:ext cx="4676775"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a:solidFill>
                  <a:schemeClr val="tx2"/>
                </a:solidFill>
                <a:latin typeface="Arial" charset="0"/>
                <a:cs typeface="Arial" charset="0"/>
              </a:defRPr>
            </a:lvl1pPr>
          </a:lstStyle>
          <a:p>
            <a:pPr>
              <a:defRPr/>
            </a:pPr>
            <a:r>
              <a:rPr lang="en-GB" smtClean="0"/>
              <a:t>IFRS 4 Phase II Comment Letter – Webcast (October 2013)</a:t>
            </a:r>
            <a:endParaRPr lang="en-GB" dirty="0"/>
          </a:p>
        </p:txBody>
      </p:sp>
    </p:spTree>
  </p:cSld>
  <p:clrMap bg1="lt1" tx1="dk1" bg2="lt2" tx2="dk2" accent1="accent1" accent2="accent2" accent3="accent3" accent4="accent4" accent5="accent5" accent6="accent6" hlink="hlink" folHlink="folHlink"/>
  <p:sldLayoutIdLst>
    <p:sldLayoutId id="2147490681" r:id="rId1"/>
    <p:sldLayoutId id="2147490672" r:id="rId2"/>
    <p:sldLayoutId id="2147490673" r:id="rId3"/>
    <p:sldLayoutId id="2147490674" r:id="rId4"/>
    <p:sldLayoutId id="2147490675" r:id="rId5"/>
    <p:sldLayoutId id="2147490676" r:id="rId6"/>
    <p:sldLayoutId id="2147490677" r:id="rId7"/>
    <p:sldLayoutId id="2147490678" r:id="rId8"/>
    <p:sldLayoutId id="2147490679" r:id="rId9"/>
    <p:sldLayoutId id="2147490680" r:id="rId10"/>
    <p:sldLayoutId id="2147490682" r:id="rId11"/>
    <p:sldLayoutId id="2147490696" r:id="rId12"/>
  </p:sldLayoutIdLst>
  <p:timing>
    <p:tnLst>
      <p:par>
        <p:cTn id="1" dur="indefinite" restart="never" nodeType="tmRoot"/>
      </p:par>
    </p:tnLst>
  </p:timing>
  <p:hf hdr="0" dt="0"/>
  <p:txStyles>
    <p:titleStyle>
      <a:lvl1pPr algn="l" defTabSz="955675" rtl="0" eaLnBrk="0" fontAlgn="base" hangingPunct="0">
        <a:lnSpc>
          <a:spcPct val="100000"/>
        </a:lnSpc>
        <a:spcBef>
          <a:spcPct val="0"/>
        </a:spcBef>
        <a:spcAft>
          <a:spcPct val="0"/>
        </a:spcAft>
        <a:defRPr sz="2400" b="1">
          <a:solidFill>
            <a:schemeClr val="tx2"/>
          </a:solidFill>
          <a:latin typeface="+mn-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rgbClr val="002776"/>
                </a:solidFill>
              </a:rPr>
              <a:t>© </a:t>
            </a:r>
            <a:r>
              <a:rPr lang="en-GB" sz="800" dirty="0" smtClean="0">
                <a:solidFill>
                  <a:srgbClr val="002776"/>
                </a:solidFill>
              </a:rPr>
              <a:t>2013 </a:t>
            </a:r>
            <a:r>
              <a:rPr lang="en-GB" sz="800" dirty="0">
                <a:solidFill>
                  <a:srgbClr val="002776"/>
                </a:solidFill>
              </a:rPr>
              <a:t>Deloitte LLP</a:t>
            </a:r>
            <a:r>
              <a:rPr lang="en-GB" sz="800" dirty="0" smtClean="0">
                <a:solidFill>
                  <a:srgbClr val="002776"/>
                </a:solidFill>
              </a:rPr>
              <a:t>.</a:t>
            </a:r>
            <a:endParaRPr lang="en-GB" sz="800" dirty="0">
              <a:solidFill>
                <a:srgbClr val="002776"/>
              </a:solidFill>
            </a:endParaRP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solidFill>
                  <a:srgbClr val="002776"/>
                </a:solidFill>
              </a:rPr>
              <a:pPr>
                <a:defRPr/>
              </a:pPr>
              <a:t>‹#›</a:t>
            </a:fld>
            <a:endParaRPr lang="en-GB" dirty="0">
              <a:solidFill>
                <a:srgbClr val="002776"/>
              </a:solidFill>
            </a:endParaRPr>
          </a:p>
        </p:txBody>
      </p:sp>
    </p:spTree>
    <p:extLst>
      <p:ext uri="{BB962C8B-B14F-4D97-AF65-F5344CB8AC3E}">
        <p14:creationId xmlns:p14="http://schemas.microsoft.com/office/powerpoint/2010/main" val="1321780636"/>
      </p:ext>
    </p:extLst>
  </p:cSld>
  <p:clrMap bg1="lt1" tx1="dk1" bg2="lt2" tx2="dk2" accent1="accent1" accent2="accent2" accent3="accent3" accent4="accent4" accent5="accent5" accent6="accent6" hlink="hlink" folHlink="folHlink"/>
  <p:sldLayoutIdLst>
    <p:sldLayoutId id="2147490684" r:id="rId1"/>
    <p:sldLayoutId id="2147490685" r:id="rId2"/>
    <p:sldLayoutId id="2147490686" r:id="rId3"/>
    <p:sldLayoutId id="2147490687" r:id="rId4"/>
    <p:sldLayoutId id="2147490688" r:id="rId5"/>
    <p:sldLayoutId id="2147490689" r:id="rId6"/>
    <p:sldLayoutId id="2147490690" r:id="rId7"/>
    <p:sldLayoutId id="2147490691" r:id="rId8"/>
    <p:sldLayoutId id="2147490692" r:id="rId9"/>
    <p:sldLayoutId id="2147490693" r:id="rId10"/>
    <p:sldLayoutId id="2147490694" r:id="rId11"/>
    <p:sldLayoutId id="2147490695" r:id="rId12"/>
  </p:sldLayoutIdLst>
  <p:hf hdr="0" dt="0"/>
  <p:txStyles>
    <p:titleStyle>
      <a:lvl1pPr algn="l" defTabSz="955675" rtl="0" eaLnBrk="0" fontAlgn="base" hangingPunct="0">
        <a:lnSpc>
          <a:spcPts val="3200"/>
        </a:lnSpc>
        <a:spcBef>
          <a:spcPct val="0"/>
        </a:spcBef>
        <a:spcAft>
          <a:spcPct val="0"/>
        </a:spcAft>
        <a:defRPr sz="2300" b="1">
          <a:solidFill>
            <a:schemeClr val="tx2"/>
          </a:solidFill>
          <a:latin typeface="+mj-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rgbClr val="002776"/>
                </a:solidFill>
              </a:rPr>
              <a:t>© </a:t>
            </a:r>
            <a:r>
              <a:rPr lang="en-GB" sz="800" dirty="0" smtClean="0">
                <a:solidFill>
                  <a:srgbClr val="002776"/>
                </a:solidFill>
              </a:rPr>
              <a:t>2013 </a:t>
            </a:r>
            <a:r>
              <a:rPr lang="en-GB" sz="800" dirty="0">
                <a:solidFill>
                  <a:srgbClr val="002776"/>
                </a:solidFill>
              </a:rPr>
              <a:t>Deloitte </a:t>
            </a:r>
            <a:r>
              <a:rPr lang="en-GB" sz="800" dirty="0" smtClean="0">
                <a:solidFill>
                  <a:srgbClr val="002776"/>
                </a:solidFill>
              </a:rPr>
              <a:t>LLP</a:t>
            </a:r>
            <a:endParaRPr lang="en-GB" sz="800" dirty="0">
              <a:solidFill>
                <a:srgbClr val="002776"/>
              </a:solidFill>
            </a:endParaRP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solidFill>
                  <a:srgbClr val="002776"/>
                </a:solidFill>
              </a:rPr>
              <a:pPr>
                <a:defRPr/>
              </a:pPr>
              <a:t>‹#›</a:t>
            </a:fld>
            <a:endParaRPr lang="en-GB" dirty="0">
              <a:solidFill>
                <a:srgbClr val="002776"/>
              </a:solidFill>
            </a:endParaRPr>
          </a:p>
        </p:txBody>
      </p:sp>
      <p:sp>
        <p:nvSpPr>
          <p:cNvPr id="10" name="Footer Placeholder 10"/>
          <p:cNvSpPr>
            <a:spLocks noGrp="1"/>
          </p:cNvSpPr>
          <p:nvPr>
            <p:ph type="ftr" sz="quarter" idx="3"/>
          </p:nvPr>
        </p:nvSpPr>
        <p:spPr>
          <a:xfrm>
            <a:off x="836613" y="6554788"/>
            <a:ext cx="4676775"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a:solidFill>
                  <a:schemeClr val="tx2"/>
                </a:solidFill>
                <a:latin typeface="Arial" charset="0"/>
                <a:cs typeface="Arial" charset="0"/>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554982460"/>
      </p:ext>
    </p:extLst>
  </p:cSld>
  <p:clrMap bg1="lt1" tx1="dk1" bg2="lt2" tx2="dk2" accent1="accent1" accent2="accent2" accent3="accent3" accent4="accent4" accent5="accent5" accent6="accent6" hlink="hlink" folHlink="folHlink"/>
  <p:sldLayoutIdLst>
    <p:sldLayoutId id="2147490700" r:id="rId1"/>
    <p:sldLayoutId id="2147490701" r:id="rId2"/>
    <p:sldLayoutId id="2147490702" r:id="rId3"/>
    <p:sldLayoutId id="2147490703" r:id="rId4"/>
    <p:sldLayoutId id="2147490704" r:id="rId5"/>
    <p:sldLayoutId id="2147490705" r:id="rId6"/>
    <p:sldLayoutId id="2147490706" r:id="rId7"/>
    <p:sldLayoutId id="2147490707" r:id="rId8"/>
    <p:sldLayoutId id="2147490708" r:id="rId9"/>
    <p:sldLayoutId id="2147490709" r:id="rId10"/>
    <p:sldLayoutId id="2147490710" r:id="rId11"/>
    <p:sldLayoutId id="2147490711" r:id="rId12"/>
    <p:sldLayoutId id="2147490712" r:id="rId13"/>
    <p:sldLayoutId id="2147490713" r:id="rId14"/>
    <p:sldLayoutId id="2147490714" r:id="rId15"/>
  </p:sldLayoutIdLst>
  <p:timing>
    <p:tnLst>
      <p:par>
        <p:cTn id="1" dur="indefinite" restart="never" nodeType="tmRoot"/>
      </p:par>
    </p:tnLst>
  </p:timing>
  <p:hf hdr="0" dt="0"/>
  <p:txStyles>
    <p:titleStyle>
      <a:lvl1pPr algn="l" defTabSz="955675" rtl="0" eaLnBrk="0" fontAlgn="base" hangingPunct="0">
        <a:lnSpc>
          <a:spcPct val="100000"/>
        </a:lnSpc>
        <a:spcBef>
          <a:spcPct val="0"/>
        </a:spcBef>
        <a:spcAft>
          <a:spcPct val="0"/>
        </a:spcAft>
        <a:defRPr sz="2400" b="1">
          <a:solidFill>
            <a:schemeClr val="tx2"/>
          </a:solidFill>
          <a:latin typeface="+mn-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rgbClr val="002776"/>
                </a:solidFill>
              </a:rPr>
              <a:t>© </a:t>
            </a:r>
            <a:r>
              <a:rPr lang="en-GB" sz="800" dirty="0" smtClean="0">
                <a:solidFill>
                  <a:srgbClr val="002776"/>
                </a:solidFill>
              </a:rPr>
              <a:t>2013 </a:t>
            </a:r>
            <a:r>
              <a:rPr lang="en-GB" sz="800" dirty="0">
                <a:solidFill>
                  <a:srgbClr val="002776"/>
                </a:solidFill>
              </a:rPr>
              <a:t>Deloitte </a:t>
            </a:r>
            <a:r>
              <a:rPr lang="en-GB" sz="800" dirty="0" smtClean="0">
                <a:solidFill>
                  <a:srgbClr val="002776"/>
                </a:solidFill>
              </a:rPr>
              <a:t>LLP</a:t>
            </a:r>
            <a:endParaRPr lang="en-GB" sz="800" dirty="0">
              <a:solidFill>
                <a:srgbClr val="002776"/>
              </a:solidFill>
            </a:endParaRP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solidFill>
                  <a:srgbClr val="002776"/>
                </a:solidFill>
              </a:rPr>
              <a:pPr>
                <a:defRPr/>
              </a:pPr>
              <a:t>‹#›</a:t>
            </a:fld>
            <a:endParaRPr lang="en-GB" dirty="0">
              <a:solidFill>
                <a:srgbClr val="002776"/>
              </a:solidFill>
            </a:endParaRPr>
          </a:p>
        </p:txBody>
      </p:sp>
      <p:sp>
        <p:nvSpPr>
          <p:cNvPr id="10" name="Footer Placeholder 10"/>
          <p:cNvSpPr>
            <a:spLocks noGrp="1"/>
          </p:cNvSpPr>
          <p:nvPr>
            <p:ph type="ftr" sz="quarter" idx="3"/>
          </p:nvPr>
        </p:nvSpPr>
        <p:spPr>
          <a:xfrm>
            <a:off x="836613" y="6554788"/>
            <a:ext cx="4676775"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a:solidFill>
                  <a:schemeClr val="tx2"/>
                </a:solidFill>
                <a:latin typeface="Arial" charset="0"/>
                <a:cs typeface="Arial" charset="0"/>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978507282"/>
      </p:ext>
    </p:extLst>
  </p:cSld>
  <p:clrMap bg1="lt1" tx1="dk1" bg2="lt2" tx2="dk2" accent1="accent1" accent2="accent2" accent3="accent3" accent4="accent4" accent5="accent5" accent6="accent6" hlink="hlink" folHlink="folHlink"/>
  <p:sldLayoutIdLst>
    <p:sldLayoutId id="2147490716" r:id="rId1"/>
    <p:sldLayoutId id="2147490717" r:id="rId2"/>
    <p:sldLayoutId id="2147490718" r:id="rId3"/>
    <p:sldLayoutId id="2147490719" r:id="rId4"/>
    <p:sldLayoutId id="2147490720" r:id="rId5"/>
    <p:sldLayoutId id="2147490721" r:id="rId6"/>
    <p:sldLayoutId id="2147490722" r:id="rId7"/>
    <p:sldLayoutId id="2147490723" r:id="rId8"/>
    <p:sldLayoutId id="2147490724" r:id="rId9"/>
    <p:sldLayoutId id="2147490725" r:id="rId10"/>
    <p:sldLayoutId id="2147490726" r:id="rId11"/>
  </p:sldLayoutIdLst>
  <p:timing>
    <p:tnLst>
      <p:par>
        <p:cTn id="1" dur="indefinite" restart="never" nodeType="tmRoot"/>
      </p:par>
    </p:tnLst>
  </p:timing>
  <p:hf hdr="0" dt="0"/>
  <p:txStyles>
    <p:titleStyle>
      <a:lvl1pPr algn="l" defTabSz="955675" rtl="0" eaLnBrk="0" fontAlgn="base" hangingPunct="0">
        <a:lnSpc>
          <a:spcPct val="100000"/>
        </a:lnSpc>
        <a:spcBef>
          <a:spcPct val="0"/>
        </a:spcBef>
        <a:spcAft>
          <a:spcPct val="0"/>
        </a:spcAft>
        <a:defRPr sz="2400" b="1">
          <a:solidFill>
            <a:schemeClr val="tx2"/>
          </a:solidFill>
          <a:latin typeface="+mn-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7236">
              <a:lnSpc>
                <a:spcPts val="1125"/>
              </a:lnSpc>
              <a:defRPr/>
            </a:pPr>
            <a:r>
              <a:rPr lang="en-GB" sz="800" dirty="0">
                <a:solidFill>
                  <a:srgbClr val="002776"/>
                </a:solidFill>
              </a:rPr>
              <a:t>© </a:t>
            </a:r>
            <a:r>
              <a:rPr lang="en-GB" sz="800" dirty="0" smtClean="0">
                <a:solidFill>
                  <a:srgbClr val="002776"/>
                </a:solidFill>
              </a:rPr>
              <a:t>2013 </a:t>
            </a:r>
            <a:r>
              <a:rPr lang="en-GB" sz="800" dirty="0">
                <a:solidFill>
                  <a:srgbClr val="002776"/>
                </a:solidFill>
              </a:rPr>
              <a:t>Deloitte </a:t>
            </a:r>
            <a:r>
              <a:rPr lang="en-GB" sz="800" dirty="0" smtClean="0">
                <a:solidFill>
                  <a:srgbClr val="002776"/>
                </a:solidFill>
              </a:rPr>
              <a:t>LLP</a:t>
            </a:r>
            <a:endParaRPr lang="en-GB" sz="800" dirty="0">
              <a:solidFill>
                <a:srgbClr val="002776"/>
              </a:solidFill>
            </a:endParaRPr>
          </a:p>
        </p:txBody>
      </p:sp>
      <p:sp>
        <p:nvSpPr>
          <p:cNvPr id="1027" name="Title Placeholder 1"/>
          <p:cNvSpPr>
            <a:spLocks noGrp="1"/>
          </p:cNvSpPr>
          <p:nvPr>
            <p:ph type="title"/>
          </p:nvPr>
        </p:nvSpPr>
        <p:spPr bwMode="auto">
          <a:xfrm>
            <a:off x="442913" y="350838"/>
            <a:ext cx="9123362" cy="630237"/>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dirty="0" smtClean="0"/>
              <a:t>Click to edit Master title style</a:t>
            </a:r>
          </a:p>
        </p:txBody>
      </p:sp>
      <p:sp>
        <p:nvSpPr>
          <p:cNvPr id="1028" name="Text Placeholder 2"/>
          <p:cNvSpPr>
            <a:spLocks noGrp="1"/>
          </p:cNvSpPr>
          <p:nvPr>
            <p:ph type="body" idx="1"/>
          </p:nvPr>
        </p:nvSpPr>
        <p:spPr bwMode="auto">
          <a:xfrm>
            <a:off x="439738" y="1190625"/>
            <a:ext cx="9123362" cy="5219700"/>
          </a:xfrm>
          <a:prstGeom prst="rect">
            <a:avLst/>
          </a:prstGeom>
          <a:noFill/>
          <a:ln w="9525">
            <a:noFill/>
            <a:miter lim="800000"/>
            <a:headEnd/>
            <a:tailEnd/>
          </a:ln>
        </p:spPr>
        <p:txBody>
          <a:bodyPr vert="horz" wrap="square" lIns="0" tIns="0" rIns="0" bIns="0" numCol="1" anchor="t" anchorCtr="0" compatLnSpc="1">
            <a:prstTxWarp prst="textNoShape">
              <a:avLst/>
            </a:prstTxWarp>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p>
        </p:txBody>
      </p:sp>
      <p:sp>
        <p:nvSpPr>
          <p:cNvPr id="7" name="Slide Number Placeholder 9"/>
          <p:cNvSpPr>
            <a:spLocks noGrp="1"/>
          </p:cNvSpPr>
          <p:nvPr>
            <p:ph type="sldNum" sz="quarter" idx="4"/>
          </p:nvPr>
        </p:nvSpPr>
        <p:spPr>
          <a:xfrm>
            <a:off x="450850" y="6554788"/>
            <a:ext cx="306388"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b="1">
                <a:solidFill>
                  <a:schemeClr val="tx2"/>
                </a:solidFill>
              </a:defRPr>
            </a:lvl1pPr>
          </a:lstStyle>
          <a:p>
            <a:pPr>
              <a:defRPr/>
            </a:pPr>
            <a:fld id="{1E307991-4F75-4BBD-A729-12EE5EC85250}" type="slidenum">
              <a:rPr lang="en-GB">
                <a:solidFill>
                  <a:srgbClr val="002776"/>
                </a:solidFill>
              </a:rPr>
              <a:pPr>
                <a:defRPr/>
              </a:pPr>
              <a:t>‹#›</a:t>
            </a:fld>
            <a:endParaRPr lang="en-GB" dirty="0">
              <a:solidFill>
                <a:srgbClr val="002776"/>
              </a:solidFill>
            </a:endParaRPr>
          </a:p>
        </p:txBody>
      </p:sp>
      <p:sp>
        <p:nvSpPr>
          <p:cNvPr id="10" name="Footer Placeholder 10"/>
          <p:cNvSpPr>
            <a:spLocks noGrp="1"/>
          </p:cNvSpPr>
          <p:nvPr>
            <p:ph type="ftr" sz="quarter" idx="3"/>
          </p:nvPr>
        </p:nvSpPr>
        <p:spPr>
          <a:xfrm>
            <a:off x="836613" y="6554788"/>
            <a:ext cx="4676775" cy="142875"/>
          </a:xfrm>
          <a:prstGeom prst="rect">
            <a:avLst/>
          </a:prstGeom>
        </p:spPr>
        <p:txBody>
          <a:bodyPr vert="horz" wrap="square" lIns="0" tIns="0" rIns="0" bIns="0" numCol="1" anchor="t" anchorCtr="0" compatLnSpc="1">
            <a:prstTxWarp prst="textNoShape">
              <a:avLst/>
            </a:prstTxWarp>
            <a:noAutofit/>
          </a:bodyPr>
          <a:lstStyle>
            <a:lvl1pPr>
              <a:lnSpc>
                <a:spcPts val="1125"/>
              </a:lnSpc>
              <a:defRPr sz="900">
                <a:solidFill>
                  <a:schemeClr val="tx2"/>
                </a:solidFill>
                <a:latin typeface="Arial" charset="0"/>
                <a:cs typeface="Arial" charset="0"/>
              </a:defRPr>
            </a:lvl1pPr>
          </a:lstStyle>
          <a:p>
            <a:pPr>
              <a:defRPr/>
            </a:pPr>
            <a:r>
              <a:rPr lang="en-GB" smtClean="0">
                <a:solidFill>
                  <a:srgbClr val="002776"/>
                </a:solidFill>
              </a:rPr>
              <a:t>IFRS 4 Phase II Comment Letter – Webcast (October 2013)</a:t>
            </a:r>
            <a:endParaRPr lang="en-GB" dirty="0">
              <a:solidFill>
                <a:srgbClr val="002776"/>
              </a:solidFill>
            </a:endParaRPr>
          </a:p>
        </p:txBody>
      </p:sp>
    </p:spTree>
    <p:extLst>
      <p:ext uri="{BB962C8B-B14F-4D97-AF65-F5344CB8AC3E}">
        <p14:creationId xmlns:p14="http://schemas.microsoft.com/office/powerpoint/2010/main" val="3375249719"/>
      </p:ext>
    </p:extLst>
  </p:cSld>
  <p:clrMap bg1="lt1" tx1="dk1" bg2="lt2" tx2="dk2" accent1="accent1" accent2="accent2" accent3="accent3" accent4="accent4" accent5="accent5" accent6="accent6" hlink="hlink" folHlink="folHlink"/>
  <p:sldLayoutIdLst>
    <p:sldLayoutId id="2147490729" r:id="rId1"/>
    <p:sldLayoutId id="2147490730" r:id="rId2"/>
    <p:sldLayoutId id="2147490731" r:id="rId3"/>
    <p:sldLayoutId id="2147490732" r:id="rId4"/>
    <p:sldLayoutId id="2147490733" r:id="rId5"/>
    <p:sldLayoutId id="2147490734" r:id="rId6"/>
    <p:sldLayoutId id="2147490735" r:id="rId7"/>
    <p:sldLayoutId id="2147490736" r:id="rId8"/>
    <p:sldLayoutId id="2147490737" r:id="rId9"/>
    <p:sldLayoutId id="2147490738" r:id="rId10"/>
    <p:sldLayoutId id="2147490739" r:id="rId11"/>
    <p:sldLayoutId id="2147490741" r:id="rId12"/>
    <p:sldLayoutId id="2147490742" r:id="rId13"/>
  </p:sldLayoutIdLst>
  <p:timing>
    <p:tnLst>
      <p:par>
        <p:cTn id="1" dur="indefinite" restart="never" nodeType="tmRoot"/>
      </p:par>
    </p:tnLst>
  </p:timing>
  <p:hf hdr="0" dt="0"/>
  <p:txStyles>
    <p:titleStyle>
      <a:lvl1pPr algn="l" defTabSz="955675" rtl="0" eaLnBrk="0" fontAlgn="base" hangingPunct="0">
        <a:lnSpc>
          <a:spcPct val="100000"/>
        </a:lnSpc>
        <a:spcBef>
          <a:spcPct val="0"/>
        </a:spcBef>
        <a:spcAft>
          <a:spcPct val="0"/>
        </a:spcAft>
        <a:defRPr sz="2400" b="1">
          <a:solidFill>
            <a:schemeClr val="tx2"/>
          </a:solidFill>
          <a:latin typeface="+mn-lt"/>
          <a:ea typeface="+mj-ea"/>
          <a:cs typeface="+mj-cs"/>
        </a:defRPr>
      </a:lvl1pPr>
      <a:lvl2pPr algn="l" defTabSz="955675" rtl="0" eaLnBrk="0" fontAlgn="base" hangingPunct="0">
        <a:lnSpc>
          <a:spcPts val="3200"/>
        </a:lnSpc>
        <a:spcBef>
          <a:spcPct val="0"/>
        </a:spcBef>
        <a:spcAft>
          <a:spcPct val="0"/>
        </a:spcAft>
        <a:defRPr sz="2300" b="1">
          <a:solidFill>
            <a:schemeClr val="tx2"/>
          </a:solidFill>
          <a:latin typeface="Arial" charset="0"/>
        </a:defRPr>
      </a:lvl2pPr>
      <a:lvl3pPr algn="l" defTabSz="955675" rtl="0" eaLnBrk="0" fontAlgn="base" hangingPunct="0">
        <a:lnSpc>
          <a:spcPts val="3200"/>
        </a:lnSpc>
        <a:spcBef>
          <a:spcPct val="0"/>
        </a:spcBef>
        <a:spcAft>
          <a:spcPct val="0"/>
        </a:spcAft>
        <a:defRPr sz="2300" b="1">
          <a:solidFill>
            <a:schemeClr val="tx2"/>
          </a:solidFill>
          <a:latin typeface="Arial" charset="0"/>
        </a:defRPr>
      </a:lvl3pPr>
      <a:lvl4pPr algn="l" defTabSz="955675" rtl="0" eaLnBrk="0" fontAlgn="base" hangingPunct="0">
        <a:lnSpc>
          <a:spcPts val="3200"/>
        </a:lnSpc>
        <a:spcBef>
          <a:spcPct val="0"/>
        </a:spcBef>
        <a:spcAft>
          <a:spcPct val="0"/>
        </a:spcAft>
        <a:defRPr sz="2300" b="1">
          <a:solidFill>
            <a:schemeClr val="tx2"/>
          </a:solidFill>
          <a:latin typeface="Arial" charset="0"/>
        </a:defRPr>
      </a:lvl4pPr>
      <a:lvl5pPr algn="l" defTabSz="955675" rtl="0" eaLnBrk="0" fontAlgn="base" hangingPunct="0">
        <a:lnSpc>
          <a:spcPts val="3200"/>
        </a:lnSpc>
        <a:spcBef>
          <a:spcPct val="0"/>
        </a:spcBef>
        <a:spcAft>
          <a:spcPct val="0"/>
        </a:spcAft>
        <a:defRPr sz="2300" b="1">
          <a:solidFill>
            <a:schemeClr val="tx2"/>
          </a:solidFill>
          <a:latin typeface="Arial" charset="0"/>
        </a:defRPr>
      </a:lvl5pPr>
      <a:lvl6pPr marL="457187" algn="l" defTabSz="957236" rtl="0" eaLnBrk="0" fontAlgn="base" hangingPunct="0">
        <a:lnSpc>
          <a:spcPts val="3200"/>
        </a:lnSpc>
        <a:spcBef>
          <a:spcPct val="0"/>
        </a:spcBef>
        <a:spcAft>
          <a:spcPct val="0"/>
        </a:spcAft>
        <a:defRPr sz="2300" b="1">
          <a:solidFill>
            <a:schemeClr val="tx2"/>
          </a:solidFill>
          <a:latin typeface="Arial" charset="0"/>
        </a:defRPr>
      </a:lvl6pPr>
      <a:lvl7pPr marL="914375" algn="l" defTabSz="957236" rtl="0" eaLnBrk="0" fontAlgn="base" hangingPunct="0">
        <a:lnSpc>
          <a:spcPts val="3200"/>
        </a:lnSpc>
        <a:spcBef>
          <a:spcPct val="0"/>
        </a:spcBef>
        <a:spcAft>
          <a:spcPct val="0"/>
        </a:spcAft>
        <a:defRPr sz="2300" b="1">
          <a:solidFill>
            <a:schemeClr val="tx2"/>
          </a:solidFill>
          <a:latin typeface="Arial" charset="0"/>
        </a:defRPr>
      </a:lvl7pPr>
      <a:lvl8pPr marL="1371562" algn="l" defTabSz="957236" rtl="0" eaLnBrk="0" fontAlgn="base" hangingPunct="0">
        <a:lnSpc>
          <a:spcPts val="3200"/>
        </a:lnSpc>
        <a:spcBef>
          <a:spcPct val="0"/>
        </a:spcBef>
        <a:spcAft>
          <a:spcPct val="0"/>
        </a:spcAft>
        <a:defRPr sz="2300" b="1">
          <a:solidFill>
            <a:schemeClr val="tx2"/>
          </a:solidFill>
          <a:latin typeface="Arial" charset="0"/>
        </a:defRPr>
      </a:lvl8pPr>
      <a:lvl9pPr marL="1828748" algn="l" defTabSz="957236" rtl="0" eaLnBrk="0" fontAlgn="base" hangingPunct="0">
        <a:lnSpc>
          <a:spcPts val="3200"/>
        </a:lnSpc>
        <a:spcBef>
          <a:spcPct val="0"/>
        </a:spcBef>
        <a:spcAft>
          <a:spcPct val="0"/>
        </a:spcAft>
        <a:defRPr sz="2300" b="1">
          <a:solidFill>
            <a:schemeClr val="tx2"/>
          </a:solidFill>
          <a:latin typeface="Arial" charset="0"/>
        </a:defRPr>
      </a:lvl9pPr>
    </p:titleStyle>
    <p:bodyStyle>
      <a:lvl1pPr marL="358775" indent="-358775" algn="l" defTabSz="955675" rtl="0" eaLnBrk="0" fontAlgn="base" hangingPunct="0">
        <a:spcBef>
          <a:spcPct val="0"/>
        </a:spcBef>
        <a:spcAft>
          <a:spcPts val="288"/>
        </a:spcAft>
        <a:buFont typeface="Arial" charset="0"/>
        <a:defRPr sz="1900">
          <a:solidFill>
            <a:schemeClr val="tx2"/>
          </a:solidFill>
          <a:latin typeface="+mn-lt"/>
          <a:ea typeface="+mn-ea"/>
          <a:cs typeface="+mn-cs"/>
        </a:defRPr>
      </a:lvl1pPr>
      <a:lvl2pPr marL="188913" indent="-188913" algn="l" defTabSz="955675" rtl="0" eaLnBrk="0" fontAlgn="base" hangingPunct="0">
        <a:spcBef>
          <a:spcPct val="0"/>
        </a:spcBef>
        <a:spcAft>
          <a:spcPts val="288"/>
        </a:spcAft>
        <a:buFont typeface="Wingdings" pitchFamily="2" charset="2"/>
        <a:buChar char="§"/>
        <a:defRPr sz="1900">
          <a:solidFill>
            <a:schemeClr val="tx2"/>
          </a:solidFill>
          <a:latin typeface="+mn-lt"/>
        </a:defRPr>
      </a:lvl2pPr>
      <a:lvl3pPr marL="373063" indent="-182563" algn="l" defTabSz="955675" rtl="0" eaLnBrk="0" fontAlgn="base" hangingPunct="0">
        <a:spcBef>
          <a:spcPct val="0"/>
        </a:spcBef>
        <a:spcAft>
          <a:spcPts val="288"/>
        </a:spcAft>
        <a:buFont typeface="Arial" charset="0"/>
        <a:buChar char="‒"/>
        <a:defRPr sz="1900">
          <a:solidFill>
            <a:schemeClr val="tx2"/>
          </a:solidFill>
          <a:latin typeface="+mn-lt"/>
        </a:defRPr>
      </a:lvl3pPr>
      <a:lvl4pPr marL="563563" indent="-188913" algn="l" defTabSz="955675" rtl="0" eaLnBrk="0" fontAlgn="base" hangingPunct="0">
        <a:spcBef>
          <a:spcPct val="0"/>
        </a:spcBef>
        <a:spcAft>
          <a:spcPts val="563"/>
        </a:spcAft>
        <a:buFont typeface="Wingdings" pitchFamily="2" charset="2"/>
        <a:buChar char="§"/>
        <a:defRPr sz="1700">
          <a:solidFill>
            <a:schemeClr val="tx2"/>
          </a:solidFill>
          <a:latin typeface="+mn-lt"/>
        </a:defRPr>
      </a:lvl4pPr>
      <a:lvl5pPr marL="744538" indent="-179388" algn="l" defTabSz="955675" rtl="0" eaLnBrk="0" fontAlgn="base" hangingPunct="0">
        <a:spcBef>
          <a:spcPct val="0"/>
        </a:spcBef>
        <a:spcAft>
          <a:spcPts val="563"/>
        </a:spcAft>
        <a:buFont typeface="Arial" charset="0"/>
        <a:buChar char="‒"/>
        <a:defRPr sz="1700">
          <a:solidFill>
            <a:schemeClr val="tx2"/>
          </a:solidFill>
          <a:latin typeface="+mn-lt"/>
        </a:defRPr>
      </a:lvl5pPr>
      <a:lvl6pPr marL="1203291" indent="-180970" algn="l" defTabSz="957236" rtl="0" eaLnBrk="0" fontAlgn="base" hangingPunct="0">
        <a:spcBef>
          <a:spcPct val="0"/>
        </a:spcBef>
        <a:spcAft>
          <a:spcPts val="563"/>
        </a:spcAft>
        <a:buFont typeface="Arial" charset="0"/>
        <a:buChar char="‒"/>
        <a:defRPr sz="1700">
          <a:solidFill>
            <a:schemeClr val="tx2"/>
          </a:solidFill>
          <a:latin typeface="+mn-lt"/>
        </a:defRPr>
      </a:lvl6pPr>
      <a:lvl7pPr marL="1660478" indent="-180970" algn="l" defTabSz="957236" rtl="0" eaLnBrk="0" fontAlgn="base" hangingPunct="0">
        <a:spcBef>
          <a:spcPct val="0"/>
        </a:spcBef>
        <a:spcAft>
          <a:spcPts val="563"/>
        </a:spcAft>
        <a:buFont typeface="Arial" charset="0"/>
        <a:buChar char="‒"/>
        <a:defRPr sz="1700">
          <a:solidFill>
            <a:schemeClr val="tx2"/>
          </a:solidFill>
          <a:latin typeface="+mn-lt"/>
        </a:defRPr>
      </a:lvl7pPr>
      <a:lvl8pPr marL="2117666" indent="-180970" algn="l" defTabSz="957236" rtl="0" eaLnBrk="0" fontAlgn="base" hangingPunct="0">
        <a:spcBef>
          <a:spcPct val="0"/>
        </a:spcBef>
        <a:spcAft>
          <a:spcPts val="563"/>
        </a:spcAft>
        <a:buFont typeface="Arial" charset="0"/>
        <a:buChar char="‒"/>
        <a:defRPr sz="1700">
          <a:solidFill>
            <a:schemeClr val="tx2"/>
          </a:solidFill>
          <a:latin typeface="+mn-lt"/>
        </a:defRPr>
      </a:lvl8pPr>
      <a:lvl9pPr marL="2574853" indent="-180970" algn="l" defTabSz="957236" rtl="0" eaLnBrk="0" fontAlgn="base" hangingPunct="0">
        <a:spcBef>
          <a:spcPct val="0"/>
        </a:spcBef>
        <a:spcAft>
          <a:spcPts val="563"/>
        </a:spcAft>
        <a:buFont typeface="Arial" charset="0"/>
        <a:buChar char="‒"/>
        <a:defRPr sz="1700">
          <a:solidFill>
            <a:schemeClr val="tx2"/>
          </a:solidFill>
          <a:latin typeface="+mn-lt"/>
        </a:defRPr>
      </a:lvl9pPr>
    </p:bodyStyle>
    <p:otherStyle>
      <a:defPPr>
        <a:defRPr lang="en-US"/>
      </a:defPPr>
      <a:lvl1pPr marL="0" algn="l" defTabSz="914375" rtl="0" eaLnBrk="1" latinLnBrk="0" hangingPunct="1">
        <a:defRPr sz="1800" kern="1200">
          <a:solidFill>
            <a:schemeClr val="tx1"/>
          </a:solidFill>
          <a:latin typeface="+mn-lt"/>
          <a:ea typeface="+mn-ea"/>
          <a:cs typeface="+mn-cs"/>
        </a:defRPr>
      </a:lvl1pPr>
      <a:lvl2pPr marL="457187" algn="l" defTabSz="914375" rtl="0" eaLnBrk="1" latinLnBrk="0" hangingPunct="1">
        <a:defRPr sz="1800" kern="1200">
          <a:solidFill>
            <a:schemeClr val="tx1"/>
          </a:solidFill>
          <a:latin typeface="+mn-lt"/>
          <a:ea typeface="+mn-ea"/>
          <a:cs typeface="+mn-cs"/>
        </a:defRPr>
      </a:lvl2pPr>
      <a:lvl3pPr marL="914375" algn="l" defTabSz="914375" rtl="0" eaLnBrk="1" latinLnBrk="0" hangingPunct="1">
        <a:defRPr sz="1800" kern="1200">
          <a:solidFill>
            <a:schemeClr val="tx1"/>
          </a:solidFill>
          <a:latin typeface="+mn-lt"/>
          <a:ea typeface="+mn-ea"/>
          <a:cs typeface="+mn-cs"/>
        </a:defRPr>
      </a:lvl3pPr>
      <a:lvl4pPr marL="1371562" algn="l" defTabSz="914375" rtl="0" eaLnBrk="1" latinLnBrk="0" hangingPunct="1">
        <a:defRPr sz="1800" kern="1200">
          <a:solidFill>
            <a:schemeClr val="tx1"/>
          </a:solidFill>
          <a:latin typeface="+mn-lt"/>
          <a:ea typeface="+mn-ea"/>
          <a:cs typeface="+mn-cs"/>
        </a:defRPr>
      </a:lvl4pPr>
      <a:lvl5pPr marL="1828748" algn="l" defTabSz="914375" rtl="0" eaLnBrk="1" latinLnBrk="0" hangingPunct="1">
        <a:defRPr sz="1800" kern="1200">
          <a:solidFill>
            <a:schemeClr val="tx1"/>
          </a:solidFill>
          <a:latin typeface="+mn-lt"/>
          <a:ea typeface="+mn-ea"/>
          <a:cs typeface="+mn-cs"/>
        </a:defRPr>
      </a:lvl5pPr>
      <a:lvl6pPr marL="2285936" algn="l" defTabSz="914375" rtl="0" eaLnBrk="1" latinLnBrk="0" hangingPunct="1">
        <a:defRPr sz="1800" kern="1200">
          <a:solidFill>
            <a:schemeClr val="tx1"/>
          </a:solidFill>
          <a:latin typeface="+mn-lt"/>
          <a:ea typeface="+mn-ea"/>
          <a:cs typeface="+mn-cs"/>
        </a:defRPr>
      </a:lvl6pPr>
      <a:lvl7pPr marL="2743123" algn="l" defTabSz="914375" rtl="0" eaLnBrk="1" latinLnBrk="0" hangingPunct="1">
        <a:defRPr sz="1800" kern="1200">
          <a:solidFill>
            <a:schemeClr val="tx1"/>
          </a:solidFill>
          <a:latin typeface="+mn-lt"/>
          <a:ea typeface="+mn-ea"/>
          <a:cs typeface="+mn-cs"/>
        </a:defRPr>
      </a:lvl7pPr>
      <a:lvl8pPr marL="3200311" algn="l" defTabSz="914375" rtl="0" eaLnBrk="1" latinLnBrk="0" hangingPunct="1">
        <a:defRPr sz="1800" kern="1200">
          <a:solidFill>
            <a:schemeClr val="tx1"/>
          </a:solidFill>
          <a:latin typeface="+mn-lt"/>
          <a:ea typeface="+mn-ea"/>
          <a:cs typeface="+mn-cs"/>
        </a:defRPr>
      </a:lvl8pPr>
      <a:lvl9pPr marL="3657498" algn="l" defTabSz="914375"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50.xml"/></Relationships>
</file>

<file path=ppt/slides/_rels/slide11.xml.rels><?xml version="1.0" encoding="UTF-8" standalone="yes"?>
<Relationships xmlns="http://schemas.openxmlformats.org/package/2006/relationships"><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1.xml"/><Relationship Id="rId1" Type="http://schemas.openxmlformats.org/officeDocument/2006/relationships/slideLayout" Target="../slideLayouts/slideLayout1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5.xml"/><Relationship Id="rId7" Type="http://schemas.microsoft.com/office/2007/relationships/diagramDrawing" Target="../diagrams/drawing5.xml"/><Relationship Id="rId2" Type="http://schemas.openxmlformats.org/officeDocument/2006/relationships/notesSlide" Target="../notesSlides/notesSlide12.xml"/><Relationship Id="rId1" Type="http://schemas.openxmlformats.org/officeDocument/2006/relationships/slideLayout" Target="../slideLayouts/slideLayout12.xml"/><Relationship Id="rId6" Type="http://schemas.openxmlformats.org/officeDocument/2006/relationships/diagramColors" Target="../diagrams/colors5.xml"/><Relationship Id="rId5" Type="http://schemas.openxmlformats.org/officeDocument/2006/relationships/diagramQuickStyle" Target="../diagrams/quickStyle5.xml"/><Relationship Id="rId4" Type="http://schemas.openxmlformats.org/officeDocument/2006/relationships/diagramLayout" Target="../diagrams/layout5.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2.xml"/></Relationships>
</file>

<file path=ppt/slides/_rels/slide1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3" Type="http://schemas.openxmlformats.org/officeDocument/2006/relationships/diagramLayout" Target="../diagrams/layout6.xml"/><Relationship Id="rId2" Type="http://schemas.openxmlformats.org/officeDocument/2006/relationships/diagramData" Target="../diagrams/data6.xml"/><Relationship Id="rId1" Type="http://schemas.openxmlformats.org/officeDocument/2006/relationships/slideLayout" Target="../slideLayouts/slideLayout50.xml"/><Relationship Id="rId6" Type="http://schemas.microsoft.com/office/2007/relationships/diagramDrawing" Target="../diagrams/drawing6.xml"/><Relationship Id="rId5" Type="http://schemas.openxmlformats.org/officeDocument/2006/relationships/diagramColors" Target="../diagrams/colors6.xml"/><Relationship Id="rId4" Type="http://schemas.openxmlformats.org/officeDocument/2006/relationships/diagramQuickStyle" Target="../diagrams/quickStyle6.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50.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50.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50.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diagramData" Target="../diagrams/data7.xml"/><Relationship Id="rId7" Type="http://schemas.microsoft.com/office/2007/relationships/diagramDrawing" Target="../diagrams/drawing7.xml"/><Relationship Id="rId2" Type="http://schemas.openxmlformats.org/officeDocument/2006/relationships/notesSlide" Target="../notesSlides/notesSlide18.xml"/><Relationship Id="rId1" Type="http://schemas.openxmlformats.org/officeDocument/2006/relationships/slideLayout" Target="../slideLayouts/slideLayout50.xml"/><Relationship Id="rId6" Type="http://schemas.openxmlformats.org/officeDocument/2006/relationships/diagramColors" Target="../diagrams/colors7.xml"/><Relationship Id="rId5" Type="http://schemas.openxmlformats.org/officeDocument/2006/relationships/diagramQuickStyle" Target="../diagrams/quickStyle7.xml"/><Relationship Id="rId4" Type="http://schemas.openxmlformats.org/officeDocument/2006/relationships/diagramLayout" Target="../diagrams/layout7.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50.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0.xml"/></Relationships>
</file>

<file path=ppt/slides/_rels/slide23.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hyperlink" Target="mailto:fnagari@deloitte.co.uk" TargetMode="External"/><Relationship Id="rId7" Type="http://schemas.openxmlformats.org/officeDocument/2006/relationships/image" Target="../media/image5.jpg"/><Relationship Id="rId2" Type="http://schemas.openxmlformats.org/officeDocument/2006/relationships/notesSlide" Target="../notesSlides/notesSlide21.xml"/><Relationship Id="rId1" Type="http://schemas.openxmlformats.org/officeDocument/2006/relationships/slideLayout" Target="../slideLayouts/slideLayout13.xml"/><Relationship Id="rId6" Type="http://schemas.openxmlformats.org/officeDocument/2006/relationships/image" Target="../media/image4.png"/><Relationship Id="rId5" Type="http://schemas.openxmlformats.org/officeDocument/2006/relationships/hyperlink" Target="mailto:insurancecentreofexc@deloitte.co.uk" TargetMode="External"/><Relationship Id="rId4" Type="http://schemas.openxmlformats.org/officeDocument/2006/relationships/hyperlink" Target="http://www.deloitte.com/i2ii" TargetMode="External"/><Relationship Id="rId9" Type="http://schemas.openxmlformats.org/officeDocument/2006/relationships/image" Target="../media/image7.png"/></Relationships>
</file>

<file path=ppt/slides/_rels/slide24.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22.xml"/><Relationship Id="rId1" Type="http://schemas.openxmlformats.org/officeDocument/2006/relationships/slideLayout" Target="../slideLayouts/slideLayout15.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4.xml"/><Relationship Id="rId1" Type="http://schemas.openxmlformats.org/officeDocument/2006/relationships/slideLayout" Target="../slideLayouts/slideLayout1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5.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xml"/><Relationship Id="rId1" Type="http://schemas.openxmlformats.org/officeDocument/2006/relationships/slideLayout" Target="../slideLayouts/slideLayout36.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6.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6" descr="https://deloitteidm2.monigle2.net/ar6855pn63/user_uploaded/zoom/bzi_ris_glb_ho_469_hi-zm.jpg"/>
          <p:cNvPicPr>
            <a:picLocks noChangeAspect="1" noChangeArrowheads="1"/>
          </p:cNvPicPr>
          <p:nvPr/>
        </p:nvPicPr>
        <p:blipFill>
          <a:blip r:embed="rId3" cstate="print"/>
          <a:srcRect/>
          <a:stretch>
            <a:fillRect/>
          </a:stretch>
        </p:blipFill>
        <p:spPr bwMode="auto">
          <a:xfrm>
            <a:off x="4916488" y="2436813"/>
            <a:ext cx="4989512" cy="3741737"/>
          </a:xfrm>
          <a:prstGeom prst="rect">
            <a:avLst/>
          </a:prstGeom>
          <a:noFill/>
          <a:ln w="9525">
            <a:noFill/>
            <a:miter lim="800000"/>
            <a:headEnd/>
            <a:tailEnd/>
          </a:ln>
        </p:spPr>
      </p:pic>
      <p:sp>
        <p:nvSpPr>
          <p:cNvPr id="4099" name="Rectangle 17"/>
          <p:cNvSpPr>
            <a:spLocks noGrp="1"/>
          </p:cNvSpPr>
          <p:nvPr>
            <p:ph type="ctrTitle"/>
          </p:nvPr>
        </p:nvSpPr>
        <p:spPr>
          <a:xfrm>
            <a:off x="381148" y="1893888"/>
            <a:ext cx="7132171" cy="1128712"/>
          </a:xfrm>
        </p:spPr>
        <p:txBody>
          <a:bodyPr/>
          <a:lstStyle/>
          <a:p>
            <a:pPr>
              <a:lnSpc>
                <a:spcPts val="3800"/>
              </a:lnSpc>
            </a:pPr>
            <a:r>
              <a:rPr lang="en-GB" sz="3600" dirty="0" smtClean="0">
                <a:solidFill>
                  <a:schemeClr val="accent2">
                    <a:lumMod val="75000"/>
                  </a:schemeClr>
                </a:solidFill>
              </a:rPr>
              <a:t>The comment letters are in!</a:t>
            </a:r>
            <a:br>
              <a:rPr lang="en-GB" sz="3600" dirty="0" smtClean="0">
                <a:solidFill>
                  <a:schemeClr val="accent2">
                    <a:lumMod val="75000"/>
                  </a:schemeClr>
                </a:solidFill>
              </a:rPr>
            </a:br>
            <a:r>
              <a:rPr lang="en-GB" sz="3600" dirty="0"/>
              <a:t>IFRS 4 Phase II</a:t>
            </a:r>
          </a:p>
        </p:txBody>
      </p:sp>
      <p:sp>
        <p:nvSpPr>
          <p:cNvPr id="4100" name="Rectangle 18"/>
          <p:cNvSpPr>
            <a:spLocks noGrp="1"/>
          </p:cNvSpPr>
          <p:nvPr>
            <p:ph type="subTitle" idx="1"/>
          </p:nvPr>
        </p:nvSpPr>
        <p:spPr>
          <a:xfrm>
            <a:off x="423863" y="4665495"/>
            <a:ext cx="5133975" cy="303212"/>
          </a:xfrm>
        </p:spPr>
        <p:txBody>
          <a:bodyPr/>
          <a:lstStyle/>
          <a:p>
            <a:pPr marL="0" indent="0"/>
            <a:r>
              <a:rPr lang="en-GB" b="0" dirty="0" smtClean="0"/>
              <a:t>Francesco Nagari</a:t>
            </a:r>
          </a:p>
          <a:p>
            <a:pPr marL="0" indent="0"/>
            <a:r>
              <a:rPr lang="en-GB" b="0" dirty="0" smtClean="0"/>
              <a:t>Deloitte Global IFRS Insurance Lead Partner</a:t>
            </a:r>
          </a:p>
          <a:p>
            <a:pPr marL="0" indent="0"/>
            <a:r>
              <a:rPr lang="en-GB" b="0" dirty="0" smtClean="0"/>
              <a:t>31 October 2013</a:t>
            </a:r>
            <a:endParaRPr lang="en-GB" b="0"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OCI solution proposals in more detail</a:t>
            </a:r>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321972" y="983673"/>
            <a:ext cx="9168392" cy="5037276"/>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Presentation of part of the interest expense through OCI</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Does not fully capture the nuances of asset-liability management</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Results will leave a substantial number of accounting mismatches</a:t>
            </a:r>
          </a:p>
          <a:p>
            <a:endParaRPr lang="en-GB" sz="1800" dirty="0" smtClean="0">
              <a:solidFill>
                <a:srgbClr val="002776"/>
              </a:solidFill>
            </a:endParaRPr>
          </a:p>
          <a:p>
            <a:pPr marL="0" lvl="1" indent="0" defTabSz="955675" eaLnBrk="0" hangingPunct="0">
              <a:spcAft>
                <a:spcPts val="288"/>
              </a:spcAft>
            </a:pPr>
            <a:r>
              <a:rPr lang="en-GB" sz="1800" b="1" dirty="0">
                <a:solidFill>
                  <a:schemeClr val="accent6"/>
                </a:solidFill>
                <a:latin typeface="+mn-lt"/>
              </a:rPr>
              <a:t>Interaction with financial instruments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OCI solution may not reduce significant accounting mismatches, even when the cash flows from assets and liabilities are economically matched, due to the mixed financial asset measurement model combined with a mandatory OCI solution on insurance liabilities</a:t>
            </a:r>
          </a:p>
          <a:p>
            <a:pPr marL="288000">
              <a:spcBef>
                <a:spcPts val="200"/>
              </a:spcBef>
              <a:spcAft>
                <a:spcPts val="200"/>
              </a:spcAft>
            </a:pPr>
            <a:endParaRPr lang="en-GB" sz="1800" dirty="0">
              <a:solidFill>
                <a:srgbClr val="002776"/>
              </a:solidFill>
            </a:endParaRPr>
          </a:p>
          <a:p>
            <a:pPr marL="0" lvl="1" indent="0" defTabSz="955675" eaLnBrk="0" hangingPunct="0">
              <a:spcAft>
                <a:spcPts val="288"/>
              </a:spcAft>
            </a:pPr>
            <a:r>
              <a:rPr lang="en-GB" sz="1800" b="1" dirty="0">
                <a:solidFill>
                  <a:schemeClr val="accent6"/>
                </a:solidFill>
                <a:latin typeface="+mn-lt"/>
              </a:rPr>
              <a:t>A non-mandatory OCI solution</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OCI solution depends to a significant extent on the ALM strategy selected</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designation of which insurance contracts will use the OCI solution and which will reflect all changes in discount rate through profit or loss should be introduced</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Unconstrained ability to adopt a fair value option is critical to ensure symmetry of application to financial instruments and insurance contracts</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9</a:t>
            </a:fld>
            <a:endParaRPr lang="en-US">
              <a:solidFill>
                <a:srgbClr val="002776"/>
              </a:solidFill>
            </a:endParaRPr>
          </a:p>
        </p:txBody>
      </p:sp>
    </p:spTree>
    <p:extLst>
      <p:ext uri="{BB962C8B-B14F-4D97-AF65-F5344CB8AC3E}">
        <p14:creationId xmlns:p14="http://schemas.microsoft.com/office/powerpoint/2010/main" val="49129311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p:cNvSpPr>
          <p:nvPr>
            <p:ph type="title"/>
          </p:nvPr>
        </p:nvSpPr>
        <p:spPr/>
        <p:txBody>
          <a:bodyPr/>
          <a:lstStyle/>
          <a:p>
            <a:pPr lvl="2"/>
            <a:r>
              <a:rPr lang="en-GB" smtClean="0"/>
              <a:t>Participating contracts ‘mirroring approach’ </a:t>
            </a:r>
            <a:endParaRPr lang="en-GB" dirty="0"/>
          </a:p>
        </p:txBody>
      </p:sp>
      <p:sp>
        <p:nvSpPr>
          <p:cNvPr id="14339" name="Rectangle 3"/>
          <p:cNvSpPr>
            <a:spLocks noGrp="1"/>
          </p:cNvSpPr>
          <p:nvPr>
            <p:ph idx="14"/>
          </p:nvPr>
        </p:nvSpPr>
        <p:spPr/>
        <p:txBody>
          <a:bodyPr/>
          <a:lstStyle/>
          <a:p>
            <a:pPr lvl="1"/>
            <a:r>
              <a:rPr lang="en-GB" dirty="0" smtClean="0"/>
              <a:t>Need to ‘decompose’ the different sets of cash flows in a contract to identify those cash flows that vary directly with the underlying assets</a:t>
            </a:r>
          </a:p>
          <a:p>
            <a:pPr marL="0" lvl="1" indent="0">
              <a:buNone/>
            </a:pPr>
            <a:r>
              <a:rPr lang="en-GB" i="1" dirty="0" smtClean="0"/>
              <a:t>Illustrative example</a:t>
            </a:r>
          </a:p>
          <a:p>
            <a:pPr lvl="1"/>
            <a:r>
              <a:rPr lang="en-GB" dirty="0" smtClean="0"/>
              <a:t>5-year contract with a single premium of CU2,000 received at inception.</a:t>
            </a:r>
          </a:p>
          <a:p>
            <a:pPr lvl="1"/>
            <a:r>
              <a:rPr lang="en-GB" dirty="0" smtClean="0"/>
              <a:t>Surrender and maturity values are 90 per cent of the value of a specified pool of assets held by the company where his premium was invested</a:t>
            </a:r>
          </a:p>
          <a:p>
            <a:pPr lvl="1"/>
            <a:r>
              <a:rPr lang="en-GB" dirty="0" smtClean="0"/>
              <a:t>Death before the end of 5 years triggers a fixed death benefit of CU4,000</a:t>
            </a:r>
          </a:p>
          <a:p>
            <a:pPr lvl="1"/>
            <a:r>
              <a:rPr lang="en-GB" dirty="0" smtClean="0"/>
              <a:t>Maturity value is guaranteed to be at least CU2,000</a:t>
            </a:r>
            <a:endParaRPr lang="en-GB" dirty="0"/>
          </a:p>
        </p:txBody>
      </p:sp>
      <p:graphicFrame>
        <p:nvGraphicFramePr>
          <p:cNvPr id="5" name="Diagram 4"/>
          <p:cNvGraphicFramePr/>
          <p:nvPr>
            <p:extLst>
              <p:ext uri="{D42A27DB-BD31-4B8C-83A1-F6EECF244321}">
                <p14:modId xmlns:p14="http://schemas.microsoft.com/office/powerpoint/2010/main" val="1160815105"/>
              </p:ext>
            </p:extLst>
          </p:nvPr>
        </p:nvGraphicFramePr>
        <p:xfrm>
          <a:off x="3382859" y="3726493"/>
          <a:ext cx="3043825" cy="2981194"/>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Rectangular Callout 2"/>
          <p:cNvSpPr/>
          <p:nvPr/>
        </p:nvSpPr>
        <p:spPr>
          <a:xfrm>
            <a:off x="693683" y="3972910"/>
            <a:ext cx="1844565" cy="851338"/>
          </a:xfrm>
          <a:prstGeom prst="wedgeRectCallout">
            <a:avLst>
              <a:gd name="adj1" fmla="val 97116"/>
              <a:gd name="adj2" fmla="val 53241"/>
            </a:avLst>
          </a:prstGeom>
          <a:solidFill>
            <a:schemeClr val="accent2"/>
          </a:solidFill>
          <a:ln>
            <a:solidFill>
              <a:schemeClr val="accent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BBA with OCI and unlocking</a:t>
            </a:r>
            <a:endParaRPr lang="en-GB" dirty="0"/>
          </a:p>
        </p:txBody>
      </p:sp>
      <p:sp>
        <p:nvSpPr>
          <p:cNvPr id="4" name="Rectangular Callout 3"/>
          <p:cNvSpPr/>
          <p:nvPr/>
        </p:nvSpPr>
        <p:spPr>
          <a:xfrm>
            <a:off x="7472855" y="3972910"/>
            <a:ext cx="1891862" cy="977462"/>
          </a:xfrm>
          <a:prstGeom prst="wedgeRectCallout">
            <a:avLst>
              <a:gd name="adj1" fmla="val -130833"/>
              <a:gd name="adj2" fmla="val 52823"/>
            </a:avLst>
          </a:prstGeom>
          <a:solidFill>
            <a:schemeClr val="tx2">
              <a:lumMod val="20000"/>
              <a:lumOff val="80000"/>
            </a:schemeClr>
          </a:solidFill>
          <a:ln>
            <a:solidFill>
              <a:schemeClr val="tx2">
                <a:lumMod val="20000"/>
                <a:lumOff val="8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a:t>Use “items” accounting </a:t>
            </a:r>
            <a:r>
              <a:rPr lang="en-GB" dirty="0" smtClean="0"/>
              <a:t>value</a:t>
            </a:r>
            <a:endParaRPr lang="en-GB" dirty="0"/>
          </a:p>
        </p:txBody>
      </p:sp>
      <p:sp>
        <p:nvSpPr>
          <p:cNvPr id="7" name="Rectangular Callout 6"/>
          <p:cNvSpPr/>
          <p:nvPr/>
        </p:nvSpPr>
        <p:spPr>
          <a:xfrm>
            <a:off x="7157545" y="5297214"/>
            <a:ext cx="2017986" cy="977462"/>
          </a:xfrm>
          <a:prstGeom prst="wedgeRectCallout">
            <a:avLst>
              <a:gd name="adj1" fmla="val -130989"/>
              <a:gd name="adj2" fmla="val 18952"/>
            </a:avLst>
          </a:prstGeom>
          <a:solidFill>
            <a:schemeClr val="tx2">
              <a:lumMod val="40000"/>
              <a:lumOff val="60000"/>
            </a:schemeClr>
          </a:solidFill>
          <a:ln>
            <a:solidFill>
              <a:schemeClr val="tx2">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dirty="0" smtClean="0"/>
              <a:t>BBA with all changes in P+L</a:t>
            </a:r>
            <a:endParaRPr lang="en-GB" dirty="0"/>
          </a:p>
        </p:txBody>
      </p:sp>
      <p:sp>
        <p:nvSpPr>
          <p:cNvPr id="12" name="Footer Placeholder 11"/>
          <p:cNvSpPr>
            <a:spLocks noGrp="1"/>
          </p:cNvSpPr>
          <p:nvPr>
            <p:ph type="ftr" sz="quarter" idx="16"/>
          </p:nvPr>
        </p:nvSpPr>
        <p:spPr/>
        <p:txBody>
          <a:bodyPr/>
          <a:lstStyle/>
          <a:p>
            <a:pPr>
              <a:defRPr/>
            </a:pPr>
            <a:r>
              <a:rPr lang="en-GB" smtClean="0"/>
              <a:t>IFRS 4 Phase II Comment Letter – Webcast (October 2013)</a:t>
            </a:r>
            <a:endParaRPr lang="en-US"/>
          </a:p>
        </p:txBody>
      </p:sp>
      <p:sp>
        <p:nvSpPr>
          <p:cNvPr id="13" name="Slide Number Placeholder 12"/>
          <p:cNvSpPr>
            <a:spLocks noGrp="1"/>
          </p:cNvSpPr>
          <p:nvPr>
            <p:ph type="sldNum" sz="quarter" idx="15"/>
          </p:nvPr>
        </p:nvSpPr>
        <p:spPr/>
        <p:txBody>
          <a:bodyPr/>
          <a:lstStyle/>
          <a:p>
            <a:pPr>
              <a:defRPr/>
            </a:pPr>
            <a:fld id="{EDB81CC4-9BE4-41FC-B698-649F3C0B59B4}" type="slidenum">
              <a:rPr lang="en-US" smtClean="0"/>
              <a:pPr>
                <a:defRPr/>
              </a:pPr>
              <a:t>10</a:t>
            </a:fld>
            <a:endParaRPr lang="en-US"/>
          </a:p>
        </p:txBody>
      </p:sp>
    </p:spTree>
    <p:extLst>
      <p:ext uri="{BB962C8B-B14F-4D97-AF65-F5344CB8AC3E}">
        <p14:creationId xmlns:p14="http://schemas.microsoft.com/office/powerpoint/2010/main" val="114854987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solidFill>
                  <a:srgbClr val="002776"/>
                </a:solidFill>
                <a:cs typeface="Times New Roman" pitchFamily="18" charset="0"/>
              </a:rPr>
              <a:t>Deloitte comment on approach to ‘mirroring approach’</a:t>
            </a:r>
            <a:endParaRPr lang="en-GB" dirty="0" smtClean="0"/>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graphicFrame>
        <p:nvGraphicFramePr>
          <p:cNvPr id="6" name="Content Placeholder 1"/>
          <p:cNvGraphicFramePr>
            <a:graphicFrameLocks noGrp="1"/>
          </p:cNvGraphicFramePr>
          <p:nvPr>
            <p:ph idx="14"/>
            <p:extLst>
              <p:ext uri="{D42A27DB-BD31-4B8C-83A1-F6EECF244321}">
                <p14:modId xmlns:p14="http://schemas.microsoft.com/office/powerpoint/2010/main" val="3427196244"/>
              </p:ext>
            </p:extLst>
          </p:nvPr>
        </p:nvGraphicFramePr>
        <p:xfrm>
          <a:off x="379413" y="1117600"/>
          <a:ext cx="9124950" cy="501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5"/>
          </p:nvPr>
        </p:nvSpPr>
        <p:spPr/>
        <p:txBody>
          <a:bodyPr/>
          <a:lstStyle/>
          <a:p>
            <a:pPr>
              <a:defRPr/>
            </a:pPr>
            <a:fld id="{EDB81CC4-9BE4-41FC-B698-649F3C0B59B4}" type="slidenum">
              <a:rPr lang="en-US" smtClean="0"/>
              <a:pPr>
                <a:defRPr/>
              </a:pPr>
              <a:t>11</a:t>
            </a:fld>
            <a:endParaRPr lang="en-US"/>
          </a:p>
        </p:txBody>
      </p:sp>
    </p:spTree>
    <p:extLst>
      <p:ext uri="{BB962C8B-B14F-4D97-AF65-F5344CB8AC3E}">
        <p14:creationId xmlns:p14="http://schemas.microsoft.com/office/powerpoint/2010/main" val="3073157670"/>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‘mirroring approach’ proposals in more detail</a:t>
            </a:r>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321972" y="1146222"/>
            <a:ext cx="9105363" cy="3177793"/>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Separate model is complex and unrepresentative of a contract as a bundle of different cash flows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Scope is not well defined (paragraph 33)</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Analysis of CFs into 3 types is complex and artificial resulting in different measurement and presentation for each</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Results are inconsistent with economic design and pricing of embedded derivative features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‘Mirroring’ produces misleading results if underlying items are not at FV</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No guidance how to apply ‘mirroring’ if underlying is a pool of insurance contracts or results of entity itself</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pPr>
                <a:defRPr/>
              </a:pPr>
              <a:t>12</a:t>
            </a:fld>
            <a:endParaRPr lang="en-US"/>
          </a:p>
        </p:txBody>
      </p:sp>
    </p:spTree>
    <p:extLst>
      <p:ext uri="{BB962C8B-B14F-4D97-AF65-F5344CB8AC3E}">
        <p14:creationId xmlns:p14="http://schemas.microsoft.com/office/powerpoint/2010/main" val="205075742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‘mirroring approach’ proposals in more detail (cont.)</a:t>
            </a:r>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321972" y="1146222"/>
            <a:ext cx="9105363" cy="5147563"/>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Propose to account for all participating contracts using the same accounting model as all other insurance contracts with two key modifications</a:t>
            </a:r>
          </a:p>
          <a:p>
            <a:endParaRPr lang="en-GB" sz="1800" b="1" dirty="0">
              <a:solidFill>
                <a:srgbClr val="92D400">
                  <a:lumMod val="75000"/>
                </a:srgbClr>
              </a:solidFill>
            </a:endParaRPr>
          </a:p>
          <a:p>
            <a:r>
              <a:rPr lang="en-GB" sz="1800" b="1" dirty="0">
                <a:solidFill>
                  <a:srgbClr val="002776"/>
                </a:solidFill>
                <a:latin typeface="Arial"/>
              </a:rPr>
              <a:t>Amendment to discount rate</a:t>
            </a:r>
            <a:r>
              <a:rPr lang="en-GB" sz="1800" dirty="0">
                <a:solidFill>
                  <a:srgbClr val="002776"/>
                </a:solidFill>
                <a:latin typeface="Arial"/>
              </a:rPr>
              <a:t> </a:t>
            </a:r>
          </a:p>
          <a:p>
            <a:pPr marL="304800" lvl="1" indent="-303213" defTabSz="955675" eaLnBrk="0" hangingPunct="0">
              <a:spcAft>
                <a:spcPct val="25000"/>
              </a:spcAft>
              <a:buSzPts val="1900"/>
              <a:buFont typeface="Wingdings" pitchFamily="2" charset="2"/>
              <a:buChar char="§"/>
              <a:defRPr/>
            </a:pPr>
            <a:r>
              <a:rPr lang="en-GB" sz="1800" dirty="0">
                <a:solidFill>
                  <a:srgbClr val="002776"/>
                </a:solidFill>
                <a:latin typeface="+mn-lt"/>
              </a:rPr>
              <a:t>Accrete interest on directly linked cash flows using the yield generated by those underlying items limited to their expected duration. </a:t>
            </a:r>
          </a:p>
          <a:p>
            <a:pPr marL="304800" lvl="1" indent="-303213" defTabSz="955675" eaLnBrk="0" hangingPunct="0">
              <a:spcAft>
                <a:spcPct val="25000"/>
              </a:spcAft>
              <a:buSzPts val="1900"/>
              <a:buFont typeface="Wingdings" pitchFamily="2" charset="2"/>
              <a:buChar char="§"/>
              <a:defRPr/>
            </a:pPr>
            <a:r>
              <a:rPr lang="en-GB" sz="1800" dirty="0">
                <a:solidFill>
                  <a:srgbClr val="002776"/>
                </a:solidFill>
                <a:latin typeface="+mn-lt"/>
              </a:rPr>
              <a:t>For cash flows beyond duration of underlying items estimate discount rate using the general provisions of the revised ED. </a:t>
            </a:r>
          </a:p>
          <a:p>
            <a:pPr marL="304800" lvl="1" indent="-303213" defTabSz="955675" eaLnBrk="0" hangingPunct="0">
              <a:spcAft>
                <a:spcPct val="25000"/>
              </a:spcAft>
              <a:buSzPts val="1900"/>
              <a:buFont typeface="Wingdings" pitchFamily="2" charset="2"/>
              <a:buChar char="§"/>
              <a:defRPr/>
            </a:pPr>
            <a:r>
              <a:rPr lang="en-GB" sz="1800" dirty="0">
                <a:solidFill>
                  <a:srgbClr val="002776"/>
                </a:solidFill>
                <a:latin typeface="+mn-lt"/>
              </a:rPr>
              <a:t>The difference between the rate estimated above and the current rate in the B/S would be recognised in OCI if the entity elected to use ‘OCI solution’</a:t>
            </a:r>
          </a:p>
          <a:p>
            <a:pPr>
              <a:buSzPts val="1900"/>
            </a:pPr>
            <a:endParaRPr lang="en-GB" sz="1800" dirty="0">
              <a:solidFill>
                <a:srgbClr val="002776"/>
              </a:solidFill>
              <a:latin typeface="Arial"/>
            </a:endParaRPr>
          </a:p>
          <a:p>
            <a:r>
              <a:rPr lang="en-GB" sz="1800" b="1" dirty="0">
                <a:solidFill>
                  <a:srgbClr val="002776"/>
                </a:solidFill>
                <a:latin typeface="Arial"/>
              </a:rPr>
              <a:t>Unlocking of CSM for the returns on underlying items attributable to </a:t>
            </a:r>
            <a:r>
              <a:rPr lang="en-GB" sz="1800" b="1" dirty="0" smtClean="0">
                <a:solidFill>
                  <a:srgbClr val="002776"/>
                </a:solidFill>
                <a:latin typeface="Arial"/>
              </a:rPr>
              <a:t>the insurer</a:t>
            </a:r>
            <a:endParaRPr lang="en-GB" sz="1800" dirty="0">
              <a:solidFill>
                <a:srgbClr val="002776"/>
              </a:solidFill>
              <a:latin typeface="Arial"/>
            </a:endParaRP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Propose to adjust the CSM for the returns on underlying items attributable to equity holders until the distribution to policyholders is made </a:t>
            </a:r>
          </a:p>
          <a:p>
            <a:pPr marL="304800" lvl="1" indent="-303213" defTabSz="955675" eaLnBrk="0" hangingPunct="0">
              <a:spcAft>
                <a:spcPct val="25000"/>
              </a:spcAft>
              <a:buSzPts val="1900"/>
              <a:buFont typeface="Wingdings" pitchFamily="2" charset="2"/>
              <a:buChar char="§"/>
              <a:defRPr/>
            </a:pPr>
            <a:r>
              <a:rPr lang="en-GB" sz="1800" dirty="0">
                <a:solidFill>
                  <a:srgbClr val="002776"/>
                </a:solidFill>
                <a:latin typeface="+mn-lt"/>
              </a:rPr>
              <a:t>This would reflect the fact that insurer provides a service to current and future policyholder (B66(k)) by allowing them participation in the underlying items</a:t>
            </a:r>
          </a:p>
          <a:p>
            <a:pPr marL="304800" lvl="1" indent="-303213" defTabSz="955675" eaLnBrk="0" hangingPunct="0">
              <a:spcAft>
                <a:spcPct val="25000"/>
              </a:spcAft>
              <a:buSzPts val="1900"/>
              <a:buFont typeface="Wingdings" pitchFamily="2" charset="2"/>
              <a:buChar char="§"/>
              <a:defRPr/>
            </a:pPr>
            <a:r>
              <a:rPr lang="en-GB" sz="1800" dirty="0">
                <a:solidFill>
                  <a:srgbClr val="002776"/>
                </a:solidFill>
                <a:latin typeface="+mn-lt"/>
              </a:rPr>
              <a:t>The insurer’s obligation to policyholders is not fulfilled until the distribution is made</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pPr>
                <a:defRPr/>
              </a:pPr>
              <a:t>13</a:t>
            </a:fld>
            <a:endParaRPr lang="en-US"/>
          </a:p>
        </p:txBody>
      </p:sp>
    </p:spTree>
    <p:extLst>
      <p:ext uri="{BB962C8B-B14F-4D97-AF65-F5344CB8AC3E}">
        <p14:creationId xmlns:p14="http://schemas.microsoft.com/office/powerpoint/2010/main" val="37872804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 name="TextBox 17"/>
          <p:cNvSpPr txBox="1"/>
          <p:nvPr/>
        </p:nvSpPr>
        <p:spPr>
          <a:xfrm>
            <a:off x="3206663" y="2914014"/>
            <a:ext cx="1252603" cy="646331"/>
          </a:xfrm>
          <a:prstGeom prst="rect">
            <a:avLst/>
          </a:prstGeom>
          <a:noFill/>
        </p:spPr>
        <p:txBody>
          <a:bodyPr wrap="square" rtlCol="0">
            <a:spAutoFit/>
          </a:bodyPr>
          <a:lstStyle/>
          <a:p>
            <a:pPr algn="ctr"/>
            <a:r>
              <a:rPr lang="en-GB" sz="1200" dirty="0" smtClean="0">
                <a:solidFill>
                  <a:schemeClr val="bg1"/>
                </a:solidFill>
              </a:rPr>
              <a:t>Liability for remaining coverage</a:t>
            </a:r>
            <a:endParaRPr lang="en-GB" sz="1200" dirty="0">
              <a:solidFill>
                <a:schemeClr val="bg1"/>
              </a:solidFill>
            </a:endParaRPr>
          </a:p>
        </p:txBody>
      </p:sp>
      <p:cxnSp>
        <p:nvCxnSpPr>
          <p:cNvPr id="63" name="Straight Arrow Connector 62"/>
          <p:cNvCxnSpPr/>
          <p:nvPr/>
        </p:nvCxnSpPr>
        <p:spPr>
          <a:xfrm>
            <a:off x="5136430" y="4551567"/>
            <a:ext cx="0" cy="288904"/>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64" name="Straight Arrow Connector 63"/>
          <p:cNvCxnSpPr/>
          <p:nvPr/>
        </p:nvCxnSpPr>
        <p:spPr>
          <a:xfrm flipV="1">
            <a:off x="5255805" y="4535270"/>
            <a:ext cx="0" cy="271397"/>
          </a:xfrm>
          <a:prstGeom prst="straightConnector1">
            <a:avLst/>
          </a:prstGeom>
          <a:ln>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97" name="Title 1"/>
          <p:cNvSpPr>
            <a:spLocks noGrp="1"/>
          </p:cNvSpPr>
          <p:nvPr>
            <p:ph type="title"/>
          </p:nvPr>
        </p:nvSpPr>
        <p:spPr>
          <a:xfrm>
            <a:off x="390393" y="395843"/>
            <a:ext cx="9126934" cy="369332"/>
          </a:xfrm>
        </p:spPr>
        <p:txBody>
          <a:bodyPr/>
          <a:lstStyle/>
          <a:p>
            <a:r>
              <a:rPr lang="en-GB" dirty="0" smtClean="0">
                <a:solidFill>
                  <a:srgbClr val="002776"/>
                </a:solidFill>
                <a:cs typeface="Times New Roman" pitchFamily="18" charset="0"/>
              </a:rPr>
              <a:t>Presentation of </a:t>
            </a:r>
            <a:r>
              <a:rPr lang="en-GB" dirty="0">
                <a:solidFill>
                  <a:srgbClr val="002776"/>
                </a:solidFill>
                <a:cs typeface="Times New Roman" pitchFamily="18" charset="0"/>
              </a:rPr>
              <a:t>revenue and </a:t>
            </a:r>
            <a:r>
              <a:rPr lang="en-GB" dirty="0" smtClean="0">
                <a:solidFill>
                  <a:srgbClr val="002776"/>
                </a:solidFill>
                <a:cs typeface="Times New Roman" pitchFamily="18" charset="0"/>
              </a:rPr>
              <a:t>expenses</a:t>
            </a:r>
            <a:endParaRPr lang="en-GB" dirty="0"/>
          </a:p>
        </p:txBody>
      </p:sp>
      <p:sp>
        <p:nvSpPr>
          <p:cNvPr id="2" name="Footer Placeholder 1"/>
          <p:cNvSpPr>
            <a:spLocks noGrp="1"/>
          </p:cNvSpPr>
          <p:nvPr>
            <p:ph type="ftr" sz="quarter" idx="16"/>
          </p:nvPr>
        </p:nvSpPr>
        <p:spPr/>
        <p:txBody>
          <a:bodyPr/>
          <a:lstStyle/>
          <a:p>
            <a:pPr>
              <a:defRPr/>
            </a:pPr>
            <a:r>
              <a:rPr lang="en-GB" smtClean="0"/>
              <a:t>IFRS 4 Phase II Comment Letter – Webcast (October 2013)</a:t>
            </a:r>
            <a:endParaRPr lang="en-US" dirty="0"/>
          </a:p>
        </p:txBody>
      </p:sp>
      <p:pic>
        <p:nvPicPr>
          <p:cNvPr id="8" name="Picture 7"/>
          <p:cNvPicPr/>
          <p:nvPr/>
        </p:nvPicPr>
        <p:blipFill rotWithShape="1">
          <a:blip r:embed="rId2"/>
          <a:srcRect l="30437" t="28402" r="15673" b="19526"/>
          <a:stretch/>
        </p:blipFill>
        <p:spPr bwMode="auto">
          <a:xfrm>
            <a:off x="651352" y="1215025"/>
            <a:ext cx="8530225" cy="4835046"/>
          </a:xfrm>
          <a:prstGeom prst="rect">
            <a:avLst/>
          </a:prstGeom>
          <a:ln>
            <a:noFill/>
          </a:ln>
          <a:extLst>
            <a:ext uri="{53640926-AAD7-44D8-BBD7-CCE9431645EC}">
              <a14:shadowObscured xmlns:a14="http://schemas.microsoft.com/office/drawing/2010/main"/>
            </a:ext>
          </a:extLst>
        </p:spPr>
      </p:pic>
      <p:sp>
        <p:nvSpPr>
          <p:cNvPr id="3" name="Rounded Rectangle 2"/>
          <p:cNvSpPr/>
          <p:nvPr/>
        </p:nvSpPr>
        <p:spPr>
          <a:xfrm>
            <a:off x="4625009" y="1669774"/>
            <a:ext cx="1563755" cy="3790122"/>
          </a:xfrm>
          <a:prstGeom prst="roundRect">
            <a:avLst/>
          </a:prstGeom>
          <a:solidFill>
            <a:schemeClr val="accent1">
              <a:alpha val="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10" name="Text Placeholder 2"/>
          <p:cNvSpPr>
            <a:spLocks noGrp="1"/>
          </p:cNvSpPr>
          <p:nvPr>
            <p:ph type="body" idx="13"/>
          </p:nvPr>
        </p:nvSpPr>
        <p:spPr>
          <a:xfrm>
            <a:off x="388673" y="765176"/>
            <a:ext cx="9126000" cy="307777"/>
          </a:xfrm>
        </p:spPr>
        <p:txBody>
          <a:bodyPr/>
          <a:lstStyle/>
          <a:p>
            <a:r>
              <a:rPr lang="en-GB" dirty="0" smtClean="0"/>
              <a:t>The reengineering of the balance sheet movements to produce a new revenue</a:t>
            </a:r>
            <a:endParaRPr lang="en-GB" dirty="0"/>
          </a:p>
        </p:txBody>
      </p:sp>
      <p:sp>
        <p:nvSpPr>
          <p:cNvPr id="4" name="Slide Number Placeholder 3"/>
          <p:cNvSpPr>
            <a:spLocks noGrp="1"/>
          </p:cNvSpPr>
          <p:nvPr>
            <p:ph type="sldNum" sz="quarter" idx="15"/>
          </p:nvPr>
        </p:nvSpPr>
        <p:spPr/>
        <p:txBody>
          <a:bodyPr/>
          <a:lstStyle/>
          <a:p>
            <a:pPr>
              <a:defRPr/>
            </a:pPr>
            <a:fld id="{EDB81CC4-9BE4-41FC-B698-649F3C0B59B4}" type="slidenum">
              <a:rPr lang="en-US" smtClean="0"/>
              <a:pPr>
                <a:defRPr/>
              </a:pPr>
              <a:t>14</a:t>
            </a:fld>
            <a:endParaRPr lang="en-US"/>
          </a:p>
        </p:txBody>
      </p:sp>
    </p:spTree>
    <p:extLst>
      <p:ext uri="{BB962C8B-B14F-4D97-AF65-F5344CB8AC3E}">
        <p14:creationId xmlns:p14="http://schemas.microsoft.com/office/powerpoint/2010/main" val="17038625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solidFill>
                  <a:srgbClr val="002776"/>
                </a:solidFill>
                <a:cs typeface="Times New Roman" pitchFamily="18" charset="0"/>
              </a:rPr>
              <a:t>Deloitte Comment Letter on presentation of revenue </a:t>
            </a:r>
            <a:r>
              <a:rPr lang="en-GB" dirty="0">
                <a:solidFill>
                  <a:srgbClr val="002776"/>
                </a:solidFill>
                <a:cs typeface="Times New Roman" pitchFamily="18" charset="0"/>
              </a:rPr>
              <a:t>and </a:t>
            </a:r>
            <a:r>
              <a:rPr lang="en-GB" dirty="0" smtClean="0">
                <a:solidFill>
                  <a:srgbClr val="002776"/>
                </a:solidFill>
                <a:cs typeface="Times New Roman" pitchFamily="18" charset="0"/>
              </a:rPr>
              <a:t>expenses</a:t>
            </a:r>
            <a:endParaRPr lang="en-GB" dirty="0"/>
          </a:p>
        </p:txBody>
      </p:sp>
      <p:sp>
        <p:nvSpPr>
          <p:cNvPr id="5" name="Footer Placeholder 4"/>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US" dirty="0">
              <a:solidFill>
                <a:srgbClr val="002776"/>
              </a:solidFill>
            </a:endParaRPr>
          </a:p>
        </p:txBody>
      </p:sp>
      <p:graphicFrame>
        <p:nvGraphicFramePr>
          <p:cNvPr id="7" name="Content Placeholder 1"/>
          <p:cNvGraphicFramePr>
            <a:graphicFrameLocks noGrp="1"/>
          </p:cNvGraphicFramePr>
          <p:nvPr>
            <p:ph idx="14"/>
            <p:extLst>
              <p:ext uri="{D42A27DB-BD31-4B8C-83A1-F6EECF244321}">
                <p14:modId xmlns:p14="http://schemas.microsoft.com/office/powerpoint/2010/main" val="1334180225"/>
              </p:ext>
            </p:extLst>
          </p:nvPr>
        </p:nvGraphicFramePr>
        <p:xfrm>
          <a:off x="392113" y="1268413"/>
          <a:ext cx="9124950" cy="5040312"/>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15</a:t>
            </a:fld>
            <a:endParaRPr lang="en-US">
              <a:solidFill>
                <a:srgbClr val="002776"/>
              </a:solidFill>
            </a:endParaRPr>
          </a:p>
        </p:txBody>
      </p:sp>
    </p:spTree>
    <p:extLst>
      <p:ext uri="{BB962C8B-B14F-4D97-AF65-F5344CB8AC3E}">
        <p14:creationId xmlns:p14="http://schemas.microsoft.com/office/powerpoint/2010/main" val="4109556425"/>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presentation of revenue and expenses proposals in more detail</a:t>
            </a:r>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321972" y="1146222"/>
            <a:ext cx="9105363" cy="5224507"/>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Concerns about the proposals in the 2013 ED</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proposed new revenue metric would not be the most faithful representation of the contribution that long duration contracts make to the financial performance as it is in conflict with the portfolio of contacts as a unit of account</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desire to develop a common presentation requirement should be measured against the different characteristics of different types of insurance contracts portfolios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We believe that the Board should accept the co-existence of two different presentation requirements for short and long coverage duration contracts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new revenue does not appear to provide the volume information requested by investors  </a:t>
            </a:r>
          </a:p>
          <a:p>
            <a:pPr marL="0" lvl="1" indent="0" defTabSz="955675" eaLnBrk="0" hangingPunct="0">
              <a:spcAft>
                <a:spcPts val="288"/>
              </a:spcAft>
            </a:pPr>
            <a:r>
              <a:rPr lang="en-GB" sz="1800" b="1" dirty="0" smtClean="0">
                <a:solidFill>
                  <a:schemeClr val="accent6"/>
                </a:solidFill>
                <a:latin typeface="+mn-lt"/>
              </a:rPr>
              <a:t>Summarised </a:t>
            </a:r>
            <a:r>
              <a:rPr lang="en-GB" sz="1800" b="1" dirty="0">
                <a:solidFill>
                  <a:schemeClr val="accent6"/>
                </a:solidFill>
                <a:latin typeface="+mn-lt"/>
              </a:rPr>
              <a:t>margin approach</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Present the the summarised margin in the statement of comprehensive income appears to be preferable with PAA presentation as a policy option</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We support disclosing the effect of the insurance contracts on initial recognition on the amounts that are recognised in the statement of financial position. This would show separately the effect on the expected present value of future cash inflows, outflows, risk adjustment and CSM. </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16</a:t>
            </a:fld>
            <a:endParaRPr lang="en-US">
              <a:solidFill>
                <a:srgbClr val="002776"/>
              </a:solidFill>
            </a:endParaRPr>
          </a:p>
        </p:txBody>
      </p:sp>
    </p:spTree>
    <p:extLst>
      <p:ext uri="{BB962C8B-B14F-4D97-AF65-F5344CB8AC3E}">
        <p14:creationId xmlns:p14="http://schemas.microsoft.com/office/powerpoint/2010/main" val="1460459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Approach to transition</a:t>
            </a:r>
          </a:p>
        </p:txBody>
      </p:sp>
      <p:sp>
        <p:nvSpPr>
          <p:cNvPr id="8" name="Text Placeholder 7"/>
          <p:cNvSpPr>
            <a:spLocks noGrp="1"/>
          </p:cNvSpPr>
          <p:nvPr>
            <p:ph type="body" idx="13"/>
          </p:nvPr>
        </p:nvSpPr>
        <p:spPr/>
        <p:txBody>
          <a:bodyPr/>
          <a:lstStyle/>
          <a:p>
            <a:r>
              <a:rPr lang="en-GB" dirty="0"/>
              <a:t>Retrospective application with some practical expedients</a:t>
            </a:r>
          </a:p>
        </p:txBody>
      </p:sp>
      <p:sp>
        <p:nvSpPr>
          <p:cNvPr id="58372" name="Content Placeholder 3"/>
          <p:cNvSpPr>
            <a:spLocks noGrp="1"/>
          </p:cNvSpPr>
          <p:nvPr>
            <p:ph idx="14"/>
          </p:nvPr>
        </p:nvSpPr>
        <p:spPr/>
        <p:txBody>
          <a:bodyPr/>
          <a:lstStyle/>
          <a:p>
            <a:pPr marL="0" lvl="1" indent="0">
              <a:buNone/>
            </a:pPr>
            <a:r>
              <a:rPr lang="en-GB" sz="1800" b="1" dirty="0">
                <a:solidFill>
                  <a:schemeClr val="accent6"/>
                </a:solidFill>
              </a:rPr>
              <a:t>Full retrospective application with a set of pragmatic measures</a:t>
            </a:r>
          </a:p>
          <a:p>
            <a:pPr marL="304800" lvl="1" indent="-303213">
              <a:spcAft>
                <a:spcPct val="25000"/>
              </a:spcAft>
              <a:defRPr/>
            </a:pPr>
            <a:r>
              <a:rPr lang="en-GB" sz="1800" dirty="0">
                <a:solidFill>
                  <a:srgbClr val="002776"/>
                </a:solidFill>
              </a:rPr>
              <a:t>Measure the insurance contract at the sum of the fulfilment cash flows in accordance with the standard and an estimate of the remaining CSM</a:t>
            </a:r>
          </a:p>
          <a:p>
            <a:pPr marL="304800" lvl="1" indent="-303213">
              <a:spcAft>
                <a:spcPct val="25000"/>
              </a:spcAft>
              <a:defRPr/>
            </a:pPr>
            <a:r>
              <a:rPr lang="en-GB" sz="1800" dirty="0">
                <a:solidFill>
                  <a:srgbClr val="002776"/>
                </a:solidFill>
              </a:rPr>
              <a:t>Estimate the liability, excluding any losses on the date of initial recognition and any changes in the estimates between the date of initial recognition and the beginning of the earliest period presented that were immediately recognised in profit or loss</a:t>
            </a:r>
          </a:p>
          <a:p>
            <a:pPr marL="304800" lvl="1" indent="-303213">
              <a:spcAft>
                <a:spcPct val="25000"/>
              </a:spcAft>
              <a:defRPr/>
            </a:pPr>
            <a:r>
              <a:rPr lang="en-GB" sz="1800" dirty="0">
                <a:solidFill>
                  <a:srgbClr val="002776"/>
                </a:solidFill>
              </a:rPr>
              <a:t>Determine, for the purpose of measuring interest expense to be recognised in profit or loss, the discount rates that applied when the contracts were initially recognised </a:t>
            </a:r>
          </a:p>
          <a:p>
            <a:pPr marL="304800" lvl="1" indent="-303213">
              <a:spcAft>
                <a:spcPct val="25000"/>
              </a:spcAft>
              <a:defRPr/>
            </a:pPr>
            <a:r>
              <a:rPr lang="en-GB" sz="1800" dirty="0">
                <a:solidFill>
                  <a:srgbClr val="002776"/>
                </a:solidFill>
              </a:rPr>
              <a:t>Estimate the discount rates that applied at the date of initial recognition using an observable yield curve that approximates to that estimated in accordance with the Standard. If such a curve does not exist, estimate the discount rates by determining an average spread between an observable curve and the curve calculated in accordance with the Standard, and apply that spread to that observable curve</a:t>
            </a:r>
          </a:p>
          <a:p>
            <a:pPr marL="304800" lvl="1" indent="-303213">
              <a:spcAft>
                <a:spcPct val="25000"/>
              </a:spcAft>
              <a:defRPr/>
            </a:pPr>
            <a:r>
              <a:rPr lang="en-GB" sz="1800" dirty="0">
                <a:solidFill>
                  <a:srgbClr val="002776"/>
                </a:solidFill>
              </a:rPr>
              <a:t>Do not need to undertake exhaustive efforts to obtain objective information, but shall take into account all objective information that is reasonable available</a:t>
            </a:r>
          </a:p>
        </p:txBody>
      </p:sp>
      <p:sp>
        <p:nvSpPr>
          <p:cNvPr id="4" name="Footer Placeholder 1"/>
          <p:cNvSpPr>
            <a:spLocks noGrp="1"/>
          </p:cNvSpPr>
          <p:nvPr>
            <p:ph type="ftr" sz="quarter" idx="16"/>
          </p:nvPr>
        </p:nvSpPr>
        <p:spPr/>
        <p:txBody>
          <a:bodyPr/>
          <a:lstStyle/>
          <a:p>
            <a:r>
              <a:rPr lang="en-GB" smtClean="0"/>
              <a:t>IFRS 4 Phase II Comment Letter – Webcast (October 2013)</a:t>
            </a:r>
            <a:endParaRPr lang="en-GB" dirty="0"/>
          </a:p>
        </p:txBody>
      </p:sp>
      <p:sp>
        <p:nvSpPr>
          <p:cNvPr id="2" name="Slide Number Placeholder 1"/>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17</a:t>
            </a:fld>
            <a:endParaRPr lang="en-US">
              <a:solidFill>
                <a:srgbClr val="002776"/>
              </a:solidFill>
            </a:endParaRPr>
          </a:p>
        </p:txBody>
      </p:sp>
    </p:spTree>
    <p:extLst>
      <p:ext uri="{BB962C8B-B14F-4D97-AF65-F5344CB8AC3E}">
        <p14:creationId xmlns:p14="http://schemas.microsoft.com/office/powerpoint/2010/main" val="4083485218"/>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Approach to transition</a:t>
            </a:r>
          </a:p>
        </p:txBody>
      </p:sp>
      <p:sp>
        <p:nvSpPr>
          <p:cNvPr id="8" name="Text Placeholder 7"/>
          <p:cNvSpPr>
            <a:spLocks noGrp="1"/>
          </p:cNvSpPr>
          <p:nvPr>
            <p:ph type="body" idx="13"/>
          </p:nvPr>
        </p:nvSpPr>
        <p:spPr/>
        <p:txBody>
          <a:bodyPr/>
          <a:lstStyle/>
          <a:p>
            <a:r>
              <a:rPr lang="en-GB" dirty="0">
                <a:solidFill>
                  <a:srgbClr val="002776"/>
                </a:solidFill>
                <a:cs typeface="Times New Roman" pitchFamily="18" charset="0"/>
              </a:rPr>
              <a:t>Re-designation of financial assets – the interaction with IFRS 9</a:t>
            </a:r>
            <a:endParaRPr lang="en-GB" dirty="0"/>
          </a:p>
        </p:txBody>
      </p:sp>
      <p:sp>
        <p:nvSpPr>
          <p:cNvPr id="58372" name="Content Placeholder 3"/>
          <p:cNvSpPr>
            <a:spLocks noGrp="1"/>
          </p:cNvSpPr>
          <p:nvPr>
            <p:ph idx="14"/>
          </p:nvPr>
        </p:nvSpPr>
        <p:spPr/>
        <p:txBody>
          <a:bodyPr/>
          <a:lstStyle/>
          <a:p>
            <a:pPr marL="0" lvl="1" indent="0">
              <a:buNone/>
            </a:pPr>
            <a:r>
              <a:rPr lang="en-GB" sz="1800" b="1" dirty="0">
                <a:solidFill>
                  <a:schemeClr val="accent6"/>
                </a:solidFill>
              </a:rPr>
              <a:t>Re-designation of financial assets</a:t>
            </a:r>
          </a:p>
          <a:p>
            <a:pPr marL="304800" lvl="1" indent="-303213">
              <a:spcAft>
                <a:spcPct val="25000"/>
              </a:spcAft>
              <a:defRPr/>
            </a:pPr>
            <a:r>
              <a:rPr lang="en-GB" sz="1800" dirty="0">
                <a:solidFill>
                  <a:srgbClr val="002776"/>
                </a:solidFill>
              </a:rPr>
              <a:t>At the beginning of the earliest period it is permitted but not required to re-designate a financial asset at FVTPL if this would significantly reduce an accounting mismatch. </a:t>
            </a:r>
          </a:p>
          <a:p>
            <a:pPr marL="304800" lvl="1" indent="-303213">
              <a:spcAft>
                <a:spcPct val="25000"/>
              </a:spcAft>
              <a:defRPr/>
            </a:pPr>
            <a:r>
              <a:rPr lang="en-GB" sz="1800" dirty="0">
                <a:solidFill>
                  <a:srgbClr val="002776"/>
                </a:solidFill>
              </a:rPr>
              <a:t>If IFRS 9 has previously been applied, designate an investment in an equity instrument at FVOCI or revoke a previous election to use FVOCI</a:t>
            </a:r>
          </a:p>
          <a:p>
            <a:pPr marL="304800" lvl="1" indent="-303213">
              <a:spcAft>
                <a:spcPct val="25000"/>
              </a:spcAft>
              <a:defRPr/>
            </a:pPr>
            <a:r>
              <a:rPr lang="en-GB" sz="1800" dirty="0">
                <a:solidFill>
                  <a:srgbClr val="002776"/>
                </a:solidFill>
              </a:rPr>
              <a:t>Required to revoke previous designations at FVTPL if the initial application of the Standard eliminates the accounting mismatch</a:t>
            </a:r>
          </a:p>
        </p:txBody>
      </p:sp>
      <p:sp>
        <p:nvSpPr>
          <p:cNvPr id="2" name="Footer Placeholder 1"/>
          <p:cNvSpPr>
            <a:spLocks noGrp="1"/>
          </p:cNvSpPr>
          <p:nvPr>
            <p:ph type="ftr" sz="quarter" idx="16"/>
          </p:nvPr>
        </p:nvSpPr>
        <p:spPr/>
        <p:txBody>
          <a:bodyPr/>
          <a:lstStyle/>
          <a:p>
            <a:r>
              <a:rPr lang="en-GB" smtClean="0"/>
              <a:t>IFRS 4 Phase II Comment Letter – Webcast (October 2013)</a:t>
            </a:r>
            <a:endParaRPr lang="en-GB" dirty="0"/>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18</a:t>
            </a:fld>
            <a:endParaRPr lang="en-US">
              <a:solidFill>
                <a:srgbClr val="002776"/>
              </a:solidFill>
            </a:endParaRPr>
          </a:p>
        </p:txBody>
      </p:sp>
    </p:spTree>
    <p:extLst>
      <p:ext uri="{BB962C8B-B14F-4D97-AF65-F5344CB8AC3E}">
        <p14:creationId xmlns:p14="http://schemas.microsoft.com/office/powerpoint/2010/main" val="2908968719"/>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US" altLang="en-GB" smtClean="0"/>
              <a:t>Agenda</a:t>
            </a:r>
            <a:r>
              <a:rPr lang="en-GB" smtClean="0"/>
              <a:t/>
            </a:r>
            <a:br>
              <a:rPr lang="en-GB" smtClean="0"/>
            </a:br>
            <a:endParaRPr lang="en-GB" dirty="0"/>
          </a:p>
        </p:txBody>
      </p:sp>
      <p:sp>
        <p:nvSpPr>
          <p:cNvPr id="14339" name="Rectangle 3"/>
          <p:cNvSpPr>
            <a:spLocks noGrp="1"/>
          </p:cNvSpPr>
          <p:nvPr>
            <p:ph idx="14"/>
          </p:nvPr>
        </p:nvSpPr>
        <p:spPr/>
        <p:txBody>
          <a:bodyPr/>
          <a:lstStyle/>
          <a:p>
            <a:pPr lvl="1"/>
            <a:r>
              <a:rPr lang="en-GB" sz="2400" dirty="0" smtClean="0"/>
              <a:t>Background </a:t>
            </a:r>
          </a:p>
          <a:p>
            <a:pPr lvl="1"/>
            <a:endParaRPr lang="en-GB" sz="2400" dirty="0" smtClean="0"/>
          </a:p>
          <a:p>
            <a:pPr lvl="1"/>
            <a:r>
              <a:rPr lang="en-GB" sz="2400" dirty="0" smtClean="0"/>
              <a:t>Deloitte response on five key topics re-exposed</a:t>
            </a:r>
          </a:p>
          <a:p>
            <a:pPr lvl="1"/>
            <a:endParaRPr lang="en-GB" sz="2400" dirty="0" smtClean="0"/>
          </a:p>
          <a:p>
            <a:pPr lvl="1"/>
            <a:r>
              <a:rPr lang="en-GB" sz="2400" dirty="0" smtClean="0"/>
              <a:t>The likely effects of the Standard</a:t>
            </a:r>
          </a:p>
        </p:txBody>
      </p:sp>
      <p:sp>
        <p:nvSpPr>
          <p:cNvPr id="9" name="Footer Placeholder 8"/>
          <p:cNvSpPr>
            <a:spLocks noGrp="1"/>
          </p:cNvSpPr>
          <p:nvPr>
            <p:ph type="ftr" sz="quarter" idx="16"/>
          </p:nvPr>
        </p:nvSpPr>
        <p:spPr/>
        <p:txBody>
          <a:bodyPr/>
          <a:lstStyle/>
          <a:p>
            <a:pPr>
              <a:defRPr/>
            </a:pPr>
            <a:r>
              <a:rPr lang="en-GB" smtClean="0"/>
              <a:t>IFRS 4 Phase II Comment Letter – Webcast (October 2013)</a:t>
            </a:r>
            <a:endParaRPr lang="en-US"/>
          </a:p>
        </p:txBody>
      </p:sp>
      <p:sp>
        <p:nvSpPr>
          <p:cNvPr id="10" name="Slide Number Placeholder 9"/>
          <p:cNvSpPr>
            <a:spLocks noGrp="1"/>
          </p:cNvSpPr>
          <p:nvPr>
            <p:ph type="sldNum" sz="quarter" idx="15"/>
          </p:nvPr>
        </p:nvSpPr>
        <p:spPr/>
        <p:txBody>
          <a:bodyPr/>
          <a:lstStyle/>
          <a:p>
            <a:pPr>
              <a:defRPr/>
            </a:pPr>
            <a:fld id="{EDB81CC4-9BE4-41FC-B698-649F3C0B59B4}" type="slidenum">
              <a:rPr lang="en-US" smtClean="0"/>
              <a:pPr>
                <a:defRPr/>
              </a:pPr>
              <a:t>1</a:t>
            </a:fld>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solidFill>
                  <a:srgbClr val="002776"/>
                </a:solidFill>
                <a:cs typeface="Times New Roman" pitchFamily="18" charset="0"/>
              </a:rPr>
              <a:t>Deloitte comment on approach to transition</a:t>
            </a:r>
            <a:endParaRPr lang="en-GB" dirty="0" smtClean="0"/>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graphicFrame>
        <p:nvGraphicFramePr>
          <p:cNvPr id="6" name="Content Placeholder 1"/>
          <p:cNvGraphicFramePr>
            <a:graphicFrameLocks noGrp="1"/>
          </p:cNvGraphicFramePr>
          <p:nvPr>
            <p:ph idx="14"/>
            <p:extLst>
              <p:ext uri="{D42A27DB-BD31-4B8C-83A1-F6EECF244321}">
                <p14:modId xmlns:p14="http://schemas.microsoft.com/office/powerpoint/2010/main" val="721361161"/>
              </p:ext>
            </p:extLst>
          </p:nvPr>
        </p:nvGraphicFramePr>
        <p:xfrm>
          <a:off x="379413" y="1117600"/>
          <a:ext cx="9124950" cy="5019675"/>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19</a:t>
            </a:fld>
            <a:endParaRPr lang="en-US">
              <a:solidFill>
                <a:srgbClr val="002776"/>
              </a:solidFill>
            </a:endParaRPr>
          </a:p>
        </p:txBody>
      </p:sp>
    </p:spTree>
    <p:extLst>
      <p:ext uri="{BB962C8B-B14F-4D97-AF65-F5344CB8AC3E}">
        <p14:creationId xmlns:p14="http://schemas.microsoft.com/office/powerpoint/2010/main" val="39945520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321972" y="401782"/>
            <a:ext cx="9278482" cy="377248"/>
          </a:xfrm>
        </p:spPr>
        <p:txBody>
          <a:bodyPr/>
          <a:lstStyle/>
          <a:p>
            <a:pPr lvl="3">
              <a:lnSpc>
                <a:spcPct val="100000"/>
              </a:lnSpc>
            </a:pPr>
            <a:r>
              <a:rPr lang="en-GB" sz="2400" dirty="0" smtClean="0"/>
              <a:t>Deloitte approach to transition proposals in more detail</a:t>
            </a:r>
            <a:r>
              <a:rPr lang="en-GB" dirty="0" smtClean="0"/>
              <a:t/>
            </a:r>
            <a:br>
              <a:rPr lang="en-GB" dirty="0" smtClean="0"/>
            </a:br>
            <a:r>
              <a:rPr lang="en-GB" dirty="0" smtClean="0"/>
              <a:t/>
            </a:r>
            <a:br>
              <a:rPr lang="en-GB" dirty="0" smtClean="0"/>
            </a:br>
            <a:r>
              <a:rPr lang="en-GB" dirty="0">
                <a:solidFill>
                  <a:schemeClr val="accent2">
                    <a:lumMod val="75000"/>
                  </a:schemeClr>
                </a:solidFill>
              </a:rPr>
              <a:t/>
            </a:r>
            <a:br>
              <a:rPr lang="en-GB" dirty="0">
                <a:solidFill>
                  <a:schemeClr val="accent2">
                    <a:lumMod val="75000"/>
                  </a:schemeClr>
                </a:solidFill>
              </a:rPr>
            </a:br>
            <a:endParaRPr lang="en-GB" dirty="0" smtClean="0"/>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207818" y="1129248"/>
            <a:ext cx="9351818" cy="2831544"/>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Alignment of the measurement of financial assets and insurance liabilities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We encourage the alignment of the effective date of the new IFRS on insurance contracts and IFRS 9 (as amended) to be aligned, with early application permitted</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If not, include option to reclassify financial assets to alleviate concerns about classifying investments without knowing accounting requirements for insurance liabilities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An unconstrained ability to adopt a fair value option is critical to address accounting mismatches across different asset-liability management strategies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Option designated at initial recognition and be irrevocable, therefore little risk for this to be subject to abuse, and the reason for choosing the option should be disclosed</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20</a:t>
            </a:fld>
            <a:endParaRPr lang="en-US">
              <a:solidFill>
                <a:srgbClr val="002776"/>
              </a:solidFill>
            </a:endParaRPr>
          </a:p>
        </p:txBody>
      </p:sp>
    </p:spTree>
    <p:extLst>
      <p:ext uri="{BB962C8B-B14F-4D97-AF65-F5344CB8AC3E}">
        <p14:creationId xmlns:p14="http://schemas.microsoft.com/office/powerpoint/2010/main" val="73356559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a:xfrm>
            <a:off x="321972" y="401782"/>
            <a:ext cx="9278482" cy="377248"/>
          </a:xfrm>
        </p:spPr>
        <p:txBody>
          <a:bodyPr/>
          <a:lstStyle/>
          <a:p>
            <a:pPr lvl="3">
              <a:lnSpc>
                <a:spcPct val="100000"/>
              </a:lnSpc>
            </a:pPr>
            <a:r>
              <a:rPr lang="en-GB" sz="2400" dirty="0" smtClean="0"/>
              <a:t>The likely effects of a Standard for insurance contracts</a:t>
            </a:r>
            <a:br>
              <a:rPr lang="en-GB" sz="2400" dirty="0" smtClean="0"/>
            </a:br>
            <a:r>
              <a:rPr lang="en-GB" sz="2000" b="0" dirty="0" smtClean="0"/>
              <a:t>Balancing the costs with the benefits</a:t>
            </a:r>
            <a:r>
              <a:rPr lang="en-GB" dirty="0" smtClean="0"/>
              <a:t/>
            </a:r>
            <a:br>
              <a:rPr lang="en-GB" dirty="0" smtClean="0"/>
            </a:br>
            <a:r>
              <a:rPr lang="en-GB" dirty="0" smtClean="0"/>
              <a:t/>
            </a:r>
            <a:br>
              <a:rPr lang="en-GB" dirty="0" smtClean="0"/>
            </a:br>
            <a:r>
              <a:rPr lang="en-GB" dirty="0">
                <a:solidFill>
                  <a:schemeClr val="accent2">
                    <a:lumMod val="75000"/>
                  </a:schemeClr>
                </a:solidFill>
              </a:rPr>
              <a:t/>
            </a:r>
            <a:br>
              <a:rPr lang="en-GB" dirty="0">
                <a:solidFill>
                  <a:schemeClr val="accent2">
                    <a:lumMod val="75000"/>
                  </a:schemeClr>
                </a:solidFill>
              </a:rPr>
            </a:br>
            <a:endParaRPr lang="en-GB" dirty="0" smtClean="0"/>
          </a:p>
        </p:txBody>
      </p:sp>
      <p:sp>
        <p:nvSpPr>
          <p:cNvPr id="2" name="Footer Placeholder 1"/>
          <p:cNvSpPr>
            <a:spLocks noGrp="1"/>
          </p:cNvSpPr>
          <p:nvPr>
            <p:ph type="ftr" sz="quarter" idx="16"/>
          </p:nvPr>
        </p:nvSpPr>
        <p:spPr/>
        <p:txBody>
          <a:bodyPr/>
          <a:lstStyle/>
          <a:p>
            <a:pPr>
              <a:defRPr/>
            </a:pPr>
            <a:r>
              <a:rPr lang="en-GB" smtClean="0">
                <a:solidFill>
                  <a:srgbClr val="002776"/>
                </a:solidFill>
              </a:rPr>
              <a:t>IFRS 4 Phase II Comment Letter – Webcast (October 2013)</a:t>
            </a:r>
            <a:endParaRPr lang="en-GB" dirty="0">
              <a:solidFill>
                <a:srgbClr val="002776"/>
              </a:solidFill>
            </a:endParaRPr>
          </a:p>
        </p:txBody>
      </p:sp>
      <p:sp>
        <p:nvSpPr>
          <p:cNvPr id="4" name="TextBox 3"/>
          <p:cNvSpPr txBox="1"/>
          <p:nvPr/>
        </p:nvSpPr>
        <p:spPr>
          <a:xfrm>
            <a:off x="207818" y="1359243"/>
            <a:ext cx="9469582" cy="5201424"/>
          </a:xfrm>
          <a:prstGeom prst="rect">
            <a:avLst/>
          </a:prstGeom>
          <a:noFill/>
        </p:spPr>
        <p:txBody>
          <a:bodyPr wrap="square" rtlCol="0">
            <a:spAutoFit/>
          </a:bodyPr>
          <a:lstStyle/>
          <a:p>
            <a:pPr marL="0" lvl="1" indent="0" defTabSz="955675" eaLnBrk="0" hangingPunct="0">
              <a:spcAft>
                <a:spcPts val="288"/>
              </a:spcAft>
            </a:pPr>
            <a:r>
              <a:rPr lang="en-GB" sz="1800" b="1" dirty="0">
                <a:solidFill>
                  <a:schemeClr val="accent6"/>
                </a:solidFill>
                <a:latin typeface="+mn-lt"/>
              </a:rPr>
              <a:t>Global IFRS Insurance Survey 2013</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Economist Intelligence Unit surveyed 300 insurers to investigate their views on the proposed IFRS for insurance contracts</a:t>
            </a:r>
          </a:p>
          <a:p>
            <a:pPr marL="0" lvl="1" indent="0" defTabSz="955675" eaLnBrk="0" hangingPunct="0">
              <a:spcAft>
                <a:spcPts val="288"/>
              </a:spcAft>
            </a:pPr>
            <a:r>
              <a:rPr lang="en-GB" sz="1800" b="1" dirty="0" smtClean="0">
                <a:solidFill>
                  <a:schemeClr val="accent6"/>
                </a:solidFill>
                <a:latin typeface="+mn-lt"/>
              </a:rPr>
              <a:t>The </a:t>
            </a:r>
            <a:r>
              <a:rPr lang="en-GB" sz="1800" b="1" dirty="0">
                <a:solidFill>
                  <a:schemeClr val="accent6"/>
                </a:solidFill>
                <a:latin typeface="+mn-lt"/>
              </a:rPr>
              <a:t>waiting is over</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The IASB has given a clear indication that the mandatory effective dates for IFRS 4 and IFRS 9 are set within a narrow range</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This has removed years of uncertainty for the industry and has given the green light to insurers that they can begin their preparations</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59% have started IFRS projects, and 85% believe they will have completed the work within the expected three year timeline proposed by the IASB</a:t>
            </a:r>
          </a:p>
          <a:p>
            <a:pPr marL="0" lvl="1" indent="0" defTabSz="955675" eaLnBrk="0" hangingPunct="0">
              <a:spcAft>
                <a:spcPts val="288"/>
              </a:spcAft>
            </a:pPr>
            <a:r>
              <a:rPr lang="en-GB" sz="1800" b="1" dirty="0">
                <a:solidFill>
                  <a:schemeClr val="accent6"/>
                </a:solidFill>
                <a:latin typeface="+mn-lt"/>
              </a:rPr>
              <a:t>Cost is the key</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Since the adoption of the new standards rewrites the rules for financial reporting for the industry, the transition will be complex</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Worries over the cost of implementation dislodge previous concerns over uncertainty</a:t>
            </a:r>
          </a:p>
          <a:p>
            <a:pPr marL="304800" lvl="1" indent="-303213" defTabSz="955675" eaLnBrk="0" hangingPunct="0">
              <a:spcAft>
                <a:spcPct val="25000"/>
              </a:spcAft>
              <a:buFont typeface="Wingdings" pitchFamily="2" charset="2"/>
              <a:buChar char="§"/>
              <a:defRPr/>
            </a:pPr>
            <a:r>
              <a:rPr lang="en-GB" sz="1800" dirty="0">
                <a:solidFill>
                  <a:srgbClr val="002776"/>
                </a:solidFill>
                <a:latin typeface="+mn-lt"/>
              </a:rPr>
              <a:t>Insurers predict the average budget for the changes required as a result of implementing the Standards will be between $25m and $50m</a:t>
            </a:r>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21</a:t>
            </a:fld>
            <a:endParaRPr lang="en-US">
              <a:solidFill>
                <a:srgbClr val="002776"/>
              </a:solidFill>
            </a:endParaRPr>
          </a:p>
        </p:txBody>
      </p:sp>
    </p:spTree>
    <p:extLst>
      <p:ext uri="{BB962C8B-B14F-4D97-AF65-F5344CB8AC3E}">
        <p14:creationId xmlns:p14="http://schemas.microsoft.com/office/powerpoint/2010/main" val="371127664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GB" sz="2200" smtClean="0"/>
              <a:t>Contact details</a:t>
            </a:r>
            <a:endParaRPr lang="en-GB" sz="2200" dirty="0" smtClean="0"/>
          </a:p>
        </p:txBody>
      </p:sp>
      <p:sp>
        <p:nvSpPr>
          <p:cNvPr id="22531" name="Content Placeholder 2"/>
          <p:cNvSpPr>
            <a:spLocks noGrp="1"/>
          </p:cNvSpPr>
          <p:nvPr>
            <p:ph idx="1"/>
          </p:nvPr>
        </p:nvSpPr>
        <p:spPr>
          <a:xfrm>
            <a:off x="388938" y="1190625"/>
            <a:ext cx="9123362" cy="5219700"/>
          </a:xfrm>
        </p:spPr>
        <p:txBody>
          <a:bodyPr/>
          <a:lstStyle/>
          <a:p>
            <a:pPr marL="0" indent="0"/>
            <a:r>
              <a:rPr lang="en-GB" b="1" smtClean="0"/>
              <a:t>Francesco Nagari</a:t>
            </a:r>
          </a:p>
          <a:p>
            <a:pPr marL="0" indent="0"/>
            <a:r>
              <a:rPr lang="en-GB" smtClean="0"/>
              <a:t>Deloitte Global IFRS Insurance Lead Partner</a:t>
            </a:r>
          </a:p>
          <a:p>
            <a:pPr marL="0" indent="0"/>
            <a:r>
              <a:rPr lang="en-GB" smtClean="0"/>
              <a:t>+44 20 7303 8375</a:t>
            </a:r>
          </a:p>
          <a:p>
            <a:pPr marL="0" indent="0"/>
            <a:r>
              <a:rPr lang="en-GB" smtClean="0">
                <a:hlinkClick r:id="rId3"/>
              </a:rPr>
              <a:t>fnagari@deloitte.co.uk</a:t>
            </a:r>
            <a:endParaRPr lang="en-GB" smtClean="0"/>
          </a:p>
          <a:p>
            <a:pPr marL="0" indent="0"/>
            <a:endParaRPr lang="en-GB" smtClean="0"/>
          </a:p>
          <a:p>
            <a:pPr marL="0" indent="0">
              <a:spcBef>
                <a:spcPts val="600"/>
              </a:spcBef>
            </a:pPr>
            <a:r>
              <a:rPr lang="en-GB" smtClean="0"/>
              <a:t>         @Nagarif</a:t>
            </a:r>
          </a:p>
          <a:p>
            <a:pPr marL="0" indent="0"/>
            <a:endParaRPr lang="en-GB" smtClean="0"/>
          </a:p>
          <a:p>
            <a:pPr marL="0" indent="0"/>
            <a:r>
              <a:rPr lang="en-GB" b="1" smtClean="0"/>
              <a:t>Deloitte Insights into IFRS Insurance (i2ii)</a:t>
            </a:r>
          </a:p>
          <a:p>
            <a:pPr marL="0" indent="0"/>
            <a:endParaRPr lang="en-GB" b="1" smtClean="0">
              <a:hlinkClick r:id="rId4"/>
            </a:endParaRPr>
          </a:p>
          <a:p>
            <a:pPr marL="0" indent="0"/>
            <a:r>
              <a:rPr lang="en-GB" sz="2800" smtClean="0">
                <a:hlinkClick r:id="rId4"/>
              </a:rPr>
              <a:t>www.deloitte.com/i2ii</a:t>
            </a:r>
          </a:p>
          <a:p>
            <a:pPr marL="0" indent="0"/>
            <a:endParaRPr lang="en-GB" smtClean="0"/>
          </a:p>
          <a:p>
            <a:pPr marL="0" indent="0"/>
            <a:r>
              <a:rPr lang="en-GB" smtClean="0"/>
              <a:t>Insurance Centre of Excellence:</a:t>
            </a:r>
          </a:p>
          <a:p>
            <a:pPr marL="0" indent="0"/>
            <a:r>
              <a:rPr lang="en-GB" smtClean="0">
                <a:hlinkClick r:id="rId5"/>
              </a:rPr>
              <a:t>insurancecentreofexc@deloitte.co.uk</a:t>
            </a:r>
            <a:endParaRPr lang="en-GB" dirty="0" smtClean="0"/>
          </a:p>
        </p:txBody>
      </p:sp>
      <p:pic>
        <p:nvPicPr>
          <p:cNvPr id="2" name="Picture 1"/>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450849" y="2502012"/>
            <a:ext cx="1387473" cy="331787"/>
          </a:xfrm>
          <a:prstGeom prst="rect">
            <a:avLst/>
          </a:prstGeom>
        </p:spPr>
      </p:pic>
      <p:pic>
        <p:nvPicPr>
          <p:cNvPr id="3" name="Picture 2"/>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39950" y="2833799"/>
            <a:ext cx="461962" cy="461962"/>
          </a:xfrm>
          <a:prstGeom prst="rect">
            <a:avLst/>
          </a:prstGeom>
        </p:spPr>
      </p:pic>
      <p:pic>
        <p:nvPicPr>
          <p:cNvPr id="22534" name="Picture 4" descr="UK_FS_InsAccNewsletter6_236"/>
          <p:cNvPicPr>
            <a:picLocks noChangeAspect="1" noChangeArrowheads="1"/>
          </p:cNvPicPr>
          <p:nvPr/>
        </p:nvPicPr>
        <p:blipFill>
          <a:blip r:embed="rId8" cstate="print"/>
          <a:srcRect/>
          <a:stretch>
            <a:fillRect/>
          </a:stretch>
        </p:blipFill>
        <p:spPr bwMode="auto">
          <a:xfrm>
            <a:off x="7185024" y="1785936"/>
            <a:ext cx="1954213" cy="2778125"/>
          </a:xfrm>
          <a:prstGeom prst="rect">
            <a:avLst/>
          </a:prstGeom>
          <a:noFill/>
          <a:ln w="9525">
            <a:noFill/>
            <a:miter lim="800000"/>
            <a:headEnd/>
            <a:tailEnd/>
          </a:ln>
        </p:spPr>
      </p:pic>
      <p:pic>
        <p:nvPicPr>
          <p:cNvPr id="1026" name="Picture 2"/>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4723962" y="3986213"/>
            <a:ext cx="4053346" cy="2386013"/>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8" name="Footer Placeholder 4"/>
          <p:cNvSpPr txBox="1">
            <a:spLocks/>
          </p:cNvSpPr>
          <p:nvPr/>
        </p:nvSpPr>
        <p:spPr>
          <a:xfrm>
            <a:off x="670931" y="6508359"/>
            <a:ext cx="4676775" cy="142875"/>
          </a:xfrm>
          <a:prstGeom prst="rect">
            <a:avLst/>
          </a:prstGeom>
        </p:spPr>
        <p:txBody>
          <a:bodyPr/>
          <a:lstStyle>
            <a:defPPr>
              <a:defRPr lang="en-GB"/>
            </a:defPPr>
            <a:lvl1pPr algn="l" rtl="0" fontAlgn="base">
              <a:spcBef>
                <a:spcPct val="0"/>
              </a:spcBef>
              <a:spcAft>
                <a:spcPct val="0"/>
              </a:spcAft>
              <a:defRPr sz="1900" kern="1200">
                <a:solidFill>
                  <a:schemeClr val="tx1"/>
                </a:solidFill>
                <a:latin typeface="Arial" charset="0"/>
                <a:ea typeface="+mn-ea"/>
                <a:cs typeface="Arial" charset="0"/>
              </a:defRPr>
            </a:lvl1pPr>
            <a:lvl2pPr marL="455613" indent="1588" algn="l" rtl="0" fontAlgn="base">
              <a:spcBef>
                <a:spcPct val="0"/>
              </a:spcBef>
              <a:spcAft>
                <a:spcPct val="0"/>
              </a:spcAft>
              <a:defRPr sz="1900" kern="1200">
                <a:solidFill>
                  <a:schemeClr val="tx1"/>
                </a:solidFill>
                <a:latin typeface="Arial" charset="0"/>
                <a:ea typeface="+mn-ea"/>
                <a:cs typeface="Arial" charset="0"/>
              </a:defRPr>
            </a:lvl2pPr>
            <a:lvl3pPr marL="912813" indent="1588" algn="l" rtl="0" fontAlgn="base">
              <a:spcBef>
                <a:spcPct val="0"/>
              </a:spcBef>
              <a:spcAft>
                <a:spcPct val="0"/>
              </a:spcAft>
              <a:defRPr sz="1900" kern="1200">
                <a:solidFill>
                  <a:schemeClr val="tx1"/>
                </a:solidFill>
                <a:latin typeface="Arial" charset="0"/>
                <a:ea typeface="+mn-ea"/>
                <a:cs typeface="Arial" charset="0"/>
              </a:defRPr>
            </a:lvl3pPr>
            <a:lvl4pPr marL="1370013" indent="1588" algn="l" rtl="0" fontAlgn="base">
              <a:spcBef>
                <a:spcPct val="0"/>
              </a:spcBef>
              <a:spcAft>
                <a:spcPct val="0"/>
              </a:spcAft>
              <a:defRPr sz="1900" kern="1200">
                <a:solidFill>
                  <a:schemeClr val="tx1"/>
                </a:solidFill>
                <a:latin typeface="Arial" charset="0"/>
                <a:ea typeface="+mn-ea"/>
                <a:cs typeface="Arial" charset="0"/>
              </a:defRPr>
            </a:lvl4pPr>
            <a:lvl5pPr marL="1827213" indent="1588" algn="l"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a:lstStyle>
          <a:p>
            <a:pPr>
              <a:defRPr/>
            </a:pPr>
            <a:r>
              <a:rPr lang="en-GB" sz="900" dirty="0" smtClean="0">
                <a:solidFill>
                  <a:schemeClr val="tx2"/>
                </a:solidFill>
              </a:rPr>
              <a:t>IFRS 4 Phase II Comment letter – Webcast (October 2013)</a:t>
            </a:r>
            <a:endParaRPr lang="en-GB" sz="900" dirty="0">
              <a:solidFill>
                <a:schemeClr val="tx2"/>
              </a:solidFill>
            </a:endParaRPr>
          </a:p>
        </p:txBody>
      </p:sp>
      <p:sp>
        <p:nvSpPr>
          <p:cNvPr id="18" name="Slide Number Placeholder 1"/>
          <p:cNvSpPr>
            <a:spLocks noGrp="1"/>
          </p:cNvSpPr>
          <p:nvPr>
            <p:ph type="sldNum" sz="quarter" idx="10"/>
          </p:nvPr>
        </p:nvSpPr>
        <p:spPr>
          <a:xfrm>
            <a:off x="450850" y="6554788"/>
            <a:ext cx="306388" cy="142875"/>
          </a:xfrm>
        </p:spPr>
        <p:txBody>
          <a:bodyPr/>
          <a:lstStyle/>
          <a:p>
            <a:pPr>
              <a:defRPr/>
            </a:pPr>
            <a:fld id="{1ECCA6B9-5E44-4CD7-B7DC-2A40F164F182}" type="slidenum">
              <a:rPr lang="en-GB" smtClean="0">
                <a:solidFill>
                  <a:srgbClr val="002776"/>
                </a:solidFill>
              </a:rPr>
              <a:pPr>
                <a:defRPr/>
              </a:pPr>
              <a:t>22</a:t>
            </a:fld>
            <a:endParaRPr lang="en-GB" dirty="0">
              <a:solidFill>
                <a:srgbClr val="002776"/>
              </a:solidFill>
            </a:endParaRPr>
          </a:p>
        </p:txBody>
      </p:sp>
    </p:spTree>
    <p:extLst>
      <p:ext uri="{BB962C8B-B14F-4D97-AF65-F5344CB8AC3E}">
        <p14:creationId xmlns:p14="http://schemas.microsoft.com/office/powerpoint/2010/main" val="2582784748"/>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3554" name="Rectangle 4"/>
          <p:cNvSpPr>
            <a:spLocks/>
          </p:cNvSpPr>
          <p:nvPr/>
        </p:nvSpPr>
        <p:spPr bwMode="auto">
          <a:xfrm>
            <a:off x="442913" y="4205288"/>
            <a:ext cx="3543300" cy="1187450"/>
          </a:xfrm>
          <a:prstGeom prst="rect">
            <a:avLst/>
          </a:prstGeom>
          <a:noFill/>
          <a:ln w="9525">
            <a:noFill/>
            <a:miter lim="800000"/>
            <a:headEnd/>
            <a:tailEnd/>
          </a:ln>
        </p:spPr>
        <p:txBody>
          <a:bodyPr lIns="0" tIns="0" rIns="0" bIns="0"/>
          <a:lstStyle/>
          <a:p>
            <a:pPr defTabSz="955675">
              <a:spcAft>
                <a:spcPts val="1575"/>
              </a:spcAft>
              <a:buClr>
                <a:srgbClr val="000000"/>
              </a:buClr>
              <a:buSzPct val="80000"/>
            </a:pPr>
            <a:r>
              <a:rPr lang="en-GB" sz="900" dirty="0">
                <a:solidFill>
                  <a:srgbClr val="002776"/>
                </a:solidFill>
              </a:rPr>
              <a:t>This seminar and the accompanying </a:t>
            </a:r>
            <a:r>
              <a:rPr lang="en-GB" sz="900" dirty="0" smtClean="0">
                <a:solidFill>
                  <a:srgbClr val="002776"/>
                </a:solidFill>
              </a:rPr>
              <a:t>hand-outs </a:t>
            </a:r>
            <a:r>
              <a:rPr lang="en-GB" sz="900" dirty="0">
                <a:solidFill>
                  <a:srgbClr val="002776"/>
                </a:solidFill>
              </a:rPr>
              <a:t>cover topics only in general terms and are intended to give a wide audience an outline understanding of issues relating to accounting applicable to entities in the insurance sector, and therefore cannot be relied on to cover specific situations; applications of the principles set out will depend on the particular circumstances involved.  Furthermore, responses given in the seminar to questions are based on only an outline understanding of the facts and circumstances of the cases and therefore do not form an appropriate substitute for considered specific advice tailored to your circumstances.  We recommend that you obtain professional advice before acting or refraining from acting on any of its contents.  We would be pleased to advise you on the application of the principles demonstrated at the seminar and other matters to your specific circumstances but in the absence of such specific advice cannot be responsible or liable.</a:t>
            </a:r>
          </a:p>
        </p:txBody>
      </p:sp>
      <p:sp>
        <p:nvSpPr>
          <p:cNvPr id="23555" name="Rectangle 5"/>
          <p:cNvSpPr>
            <a:spLocks/>
          </p:cNvSpPr>
          <p:nvPr/>
        </p:nvSpPr>
        <p:spPr bwMode="auto">
          <a:xfrm>
            <a:off x="4251325" y="4205288"/>
            <a:ext cx="3544888" cy="1187450"/>
          </a:xfrm>
          <a:prstGeom prst="rect">
            <a:avLst/>
          </a:prstGeom>
          <a:noFill/>
          <a:ln w="9525">
            <a:noFill/>
            <a:miter lim="800000"/>
            <a:headEnd/>
            <a:tailEnd/>
          </a:ln>
        </p:spPr>
        <p:txBody>
          <a:bodyPr lIns="0" tIns="0" rIns="0" bIns="0"/>
          <a:lstStyle/>
          <a:p>
            <a:pPr defTabSz="955675">
              <a:spcAft>
                <a:spcPts val="1600"/>
              </a:spcAft>
            </a:pPr>
            <a:r>
              <a:rPr lang="en-GB" sz="900" dirty="0">
                <a:solidFill>
                  <a:srgbClr val="002776"/>
                </a:solidFill>
              </a:rPr>
              <a:t>Deloitte LLP is a limited liability partnership registered in England and Wales with registered number OC303675 and its registered office at 2 New Street Square, London EC4A 3BZ, United Kingdom. Deloitte LLP is the United Kingdom member firm of Deloitte Touche Tohmatsu ('DTT'), a Swiss Verein, whose member firms are legally separate and independent entities. Please see www.deloitte.co.uk\about for a detailed description of the legal structure of DTT and its member firms.</a:t>
            </a:r>
          </a:p>
        </p:txBody>
      </p:sp>
      <p:sp>
        <p:nvSpPr>
          <p:cNvPr id="23556" name="Rectangle 5"/>
          <p:cNvSpPr>
            <a:spLocks noChangeArrowheads="1"/>
          </p:cNvSpPr>
          <p:nvPr/>
        </p:nvSpPr>
        <p:spPr bwMode="auto">
          <a:xfrm>
            <a:off x="6931025" y="6554788"/>
            <a:ext cx="2506663" cy="142875"/>
          </a:xfrm>
          <a:prstGeom prst="rect">
            <a:avLst/>
          </a:prstGeom>
          <a:noFill/>
          <a:ln w="25400" algn="ctr">
            <a:noFill/>
            <a:miter lim="800000"/>
            <a:headEnd/>
            <a:tailEnd/>
          </a:ln>
        </p:spPr>
        <p:txBody>
          <a:bodyPr lIns="0" tIns="0" rIns="0" bIns="0"/>
          <a:lstStyle/>
          <a:p>
            <a:pPr algn="r" defTabSz="955675">
              <a:lnSpc>
                <a:spcPts val="1125"/>
              </a:lnSpc>
            </a:pPr>
            <a:r>
              <a:rPr lang="en-GB" sz="800" dirty="0">
                <a:solidFill>
                  <a:srgbClr val="002776"/>
                </a:solidFill>
              </a:rPr>
              <a:t>© </a:t>
            </a:r>
            <a:r>
              <a:rPr lang="en-GB" sz="800" dirty="0" smtClean="0">
                <a:solidFill>
                  <a:srgbClr val="002776"/>
                </a:solidFill>
              </a:rPr>
              <a:t>2013 </a:t>
            </a:r>
            <a:r>
              <a:rPr lang="en-GB" sz="800" dirty="0">
                <a:solidFill>
                  <a:srgbClr val="002776"/>
                </a:solidFill>
              </a:rPr>
              <a:t>Deloitte LLP</a:t>
            </a:r>
            <a:r>
              <a:rPr lang="en-GB" sz="800" dirty="0" smtClean="0">
                <a:solidFill>
                  <a:srgbClr val="002776"/>
                </a:solidFill>
              </a:rPr>
              <a:t>.</a:t>
            </a:r>
            <a:endParaRPr lang="en-GB" sz="800" dirty="0">
              <a:solidFill>
                <a:srgbClr val="002776"/>
              </a:solidFill>
            </a:endParaRPr>
          </a:p>
        </p:txBody>
      </p:sp>
      <p:pic>
        <p:nvPicPr>
          <p:cNvPr id="23557" name="Picture 19" descr="DEL_PRI_RGB"/>
          <p:cNvPicPr>
            <a:picLocks noChangeAspect="1" noChangeArrowheads="1"/>
          </p:cNvPicPr>
          <p:nvPr/>
        </p:nvPicPr>
        <p:blipFill>
          <a:blip r:embed="rId3" cstate="print"/>
          <a:srcRect l="11237" t="27428" r="9845" b="25551"/>
          <a:stretch>
            <a:fillRect/>
          </a:stretch>
        </p:blipFill>
        <p:spPr bwMode="auto">
          <a:xfrm>
            <a:off x="379413" y="2849563"/>
            <a:ext cx="3795712" cy="896937"/>
          </a:xfrm>
          <a:prstGeom prst="rect">
            <a:avLst/>
          </a:prstGeom>
          <a:noFill/>
          <a:ln w="9525">
            <a:noFill/>
            <a:miter lim="800000"/>
            <a:headEnd/>
            <a:tailEnd/>
          </a:ln>
        </p:spPr>
      </p:pic>
    </p:spTree>
    <p:extLst>
      <p:ext uri="{BB962C8B-B14F-4D97-AF65-F5344CB8AC3E}">
        <p14:creationId xmlns:p14="http://schemas.microsoft.com/office/powerpoint/2010/main" val="147942940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title"/>
          </p:nvPr>
        </p:nvSpPr>
        <p:spPr/>
        <p:txBody>
          <a:bodyPr/>
          <a:lstStyle/>
          <a:p>
            <a:r>
              <a:rPr lang="en-GB" smtClean="0"/>
              <a:t>Background</a:t>
            </a:r>
            <a:endParaRPr lang="en-GB" dirty="0"/>
          </a:p>
        </p:txBody>
      </p:sp>
      <p:sp>
        <p:nvSpPr>
          <p:cNvPr id="8" name="Text Placeholder 7"/>
          <p:cNvSpPr>
            <a:spLocks noGrp="1"/>
          </p:cNvSpPr>
          <p:nvPr>
            <p:ph type="body" idx="13"/>
          </p:nvPr>
        </p:nvSpPr>
        <p:spPr/>
        <p:txBody>
          <a:bodyPr/>
          <a:lstStyle/>
          <a:p>
            <a:r>
              <a:rPr lang="en-GB" dirty="0" smtClean="0"/>
              <a:t>What have you been reading in the past four months?</a:t>
            </a:r>
            <a:endParaRPr lang="en-GB" dirty="0"/>
          </a:p>
        </p:txBody>
      </p:sp>
      <p:sp>
        <p:nvSpPr>
          <p:cNvPr id="14339" name="Rectangle 3"/>
          <p:cNvSpPr>
            <a:spLocks noGrp="1"/>
          </p:cNvSpPr>
          <p:nvPr>
            <p:ph idx="14"/>
          </p:nvPr>
        </p:nvSpPr>
        <p:spPr/>
        <p:txBody>
          <a:bodyPr/>
          <a:lstStyle/>
          <a:p>
            <a:pPr lvl="1"/>
            <a:r>
              <a:rPr lang="en-GB" sz="1800" dirty="0" smtClean="0"/>
              <a:t>The IASB re-exposed in the revised exposure draft (revised ED) changes in five key areas without seeking further comments on other topics.</a:t>
            </a:r>
          </a:p>
          <a:p>
            <a:pPr lvl="1"/>
            <a:endParaRPr lang="en-GB" sz="1800" dirty="0" smtClean="0"/>
          </a:p>
          <a:p>
            <a:pPr lvl="1"/>
            <a:r>
              <a:rPr lang="en-GB" sz="1800" dirty="0" smtClean="0"/>
              <a:t>These 5 areas were:</a:t>
            </a:r>
          </a:p>
          <a:p>
            <a:pPr lvl="3"/>
            <a:r>
              <a:rPr lang="en-GB" dirty="0" smtClean="0"/>
              <a:t>Adjusting the unearned profit from insurance contracts -‘Unlocking of contractual service margin (CSM)’</a:t>
            </a:r>
          </a:p>
          <a:p>
            <a:pPr lvl="3"/>
            <a:r>
              <a:rPr lang="en-GB" dirty="0" smtClean="0"/>
              <a:t>Presentation of interest expense between profit or loss and the other comprehensive income (‘OCI’) - ‘the OCI solution’</a:t>
            </a:r>
          </a:p>
          <a:p>
            <a:pPr lvl="3"/>
            <a:r>
              <a:rPr lang="en-GB" dirty="0" smtClean="0"/>
              <a:t>Accounting for contracts that specify a link to the returns on underlying items that the entity is required to hold – the ‘Mirroring Approach’ for participating contracts</a:t>
            </a:r>
          </a:p>
          <a:p>
            <a:pPr lvl="3"/>
            <a:r>
              <a:rPr lang="en-GB" dirty="0" smtClean="0"/>
              <a:t>Presentation of insurance contract revenue and expenses -‘Earned premium approach’</a:t>
            </a:r>
          </a:p>
          <a:p>
            <a:pPr lvl="3"/>
            <a:r>
              <a:rPr lang="en-GB" dirty="0" smtClean="0"/>
              <a:t>Effective date and transition – Retrospective application with some practical expedients</a:t>
            </a:r>
          </a:p>
        </p:txBody>
      </p:sp>
      <p:sp>
        <p:nvSpPr>
          <p:cNvPr id="9" name="Footer Placeholder 8"/>
          <p:cNvSpPr>
            <a:spLocks noGrp="1"/>
          </p:cNvSpPr>
          <p:nvPr>
            <p:ph type="ftr" sz="quarter" idx="16"/>
          </p:nvPr>
        </p:nvSpPr>
        <p:spPr/>
        <p:txBody>
          <a:bodyPr/>
          <a:lstStyle/>
          <a:p>
            <a:pPr>
              <a:defRPr/>
            </a:pPr>
            <a:r>
              <a:rPr lang="en-GB" smtClean="0"/>
              <a:t>IFRS 4 Phase II Comment Letter – Webcast (October 2013)</a:t>
            </a:r>
            <a:endParaRPr lang="en-US"/>
          </a:p>
        </p:txBody>
      </p:sp>
      <p:sp>
        <p:nvSpPr>
          <p:cNvPr id="10" name="Slide Number Placeholder 9"/>
          <p:cNvSpPr>
            <a:spLocks noGrp="1"/>
          </p:cNvSpPr>
          <p:nvPr>
            <p:ph type="sldNum" sz="quarter" idx="15"/>
          </p:nvPr>
        </p:nvSpPr>
        <p:spPr/>
        <p:txBody>
          <a:bodyPr/>
          <a:lstStyle/>
          <a:p>
            <a:pPr>
              <a:defRPr/>
            </a:pPr>
            <a:fld id="{EDB81CC4-9BE4-41FC-B698-649F3C0B59B4}" type="slidenum">
              <a:rPr lang="en-US" smtClean="0"/>
              <a:pPr>
                <a:defRPr/>
              </a:pPr>
              <a:t>2</a:t>
            </a:fld>
            <a:endParaRPr lang="en-US"/>
          </a:p>
        </p:txBody>
      </p:sp>
    </p:spTree>
    <p:extLst>
      <p:ext uri="{BB962C8B-B14F-4D97-AF65-F5344CB8AC3E}">
        <p14:creationId xmlns:p14="http://schemas.microsoft.com/office/powerpoint/2010/main" val="184412643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solidFill>
                  <a:srgbClr val="002776"/>
                </a:solidFill>
                <a:cs typeface="Times New Roman" pitchFamily="18" charset="0"/>
              </a:rPr>
              <a:t>The CSM unlocking as proposed in the revised ED</a:t>
            </a:r>
            <a:endParaRPr lang="en-GB" dirty="0" smtClean="0"/>
          </a:p>
        </p:txBody>
      </p:sp>
      <p:sp>
        <p:nvSpPr>
          <p:cNvPr id="7" name="Text Placeholder 6"/>
          <p:cNvSpPr>
            <a:spLocks noGrp="1"/>
          </p:cNvSpPr>
          <p:nvPr>
            <p:ph type="body" idx="13"/>
          </p:nvPr>
        </p:nvSpPr>
        <p:spPr/>
        <p:txBody>
          <a:bodyPr/>
          <a:lstStyle/>
          <a:p>
            <a:r>
              <a:rPr lang="en-GB" dirty="0" smtClean="0"/>
              <a:t>Explicit unearned profit and its interaction with fulfilment cash flows</a:t>
            </a:r>
            <a:endParaRPr lang="en-GB" dirty="0"/>
          </a:p>
        </p:txBody>
      </p:sp>
      <p:sp>
        <p:nvSpPr>
          <p:cNvPr id="58372" name="Content Placeholder 3"/>
          <p:cNvSpPr>
            <a:spLocks noGrp="1"/>
          </p:cNvSpPr>
          <p:nvPr>
            <p:ph idx="14"/>
          </p:nvPr>
        </p:nvSpPr>
        <p:spPr/>
        <p:txBody>
          <a:bodyPr/>
          <a:lstStyle/>
          <a:p>
            <a:pPr marL="304800" lvl="1" indent="-303213">
              <a:spcAft>
                <a:spcPct val="25000"/>
              </a:spcAft>
              <a:defRPr/>
            </a:pPr>
            <a:r>
              <a:rPr lang="en-GB" sz="1800" dirty="0">
                <a:solidFill>
                  <a:srgbClr val="002776"/>
                </a:solidFill>
              </a:rPr>
              <a:t>Initial recognition – the CSM is calibrated to the fulfilment cash flows (including risk adjustment) and it represents the unearned profit of the insurance contract</a:t>
            </a:r>
          </a:p>
          <a:p>
            <a:pPr marL="304800" lvl="1" indent="-303213">
              <a:spcAft>
                <a:spcPct val="25000"/>
              </a:spcAft>
              <a:defRPr/>
            </a:pPr>
            <a:r>
              <a:rPr lang="en-GB" sz="1800" dirty="0">
                <a:solidFill>
                  <a:srgbClr val="002776"/>
                </a:solidFill>
              </a:rPr>
              <a:t>Subsequent measurement – CSM is released to earn profit over the coverage period and adjusted only for changes in the expected cash flows related to future coverage and other future services. All other changes to be recognised in profit or loss.</a:t>
            </a:r>
          </a:p>
          <a:p>
            <a:pPr marL="304800" lvl="1" indent="-303213">
              <a:spcAft>
                <a:spcPct val="25000"/>
              </a:spcAft>
              <a:defRPr/>
            </a:pPr>
            <a:r>
              <a:rPr lang="en-GB" sz="1800" dirty="0">
                <a:solidFill>
                  <a:srgbClr val="002776"/>
                </a:solidFill>
              </a:rPr>
              <a:t>The CSM cannot be negative</a:t>
            </a:r>
          </a:p>
        </p:txBody>
      </p:sp>
      <p:sp>
        <p:nvSpPr>
          <p:cNvPr id="2" name="Footer Placeholder 1"/>
          <p:cNvSpPr>
            <a:spLocks noGrp="1"/>
          </p:cNvSpPr>
          <p:nvPr>
            <p:ph type="ftr" sz="quarter" idx="16"/>
          </p:nvPr>
        </p:nvSpPr>
        <p:spPr/>
        <p:txBody>
          <a:bodyPr/>
          <a:lstStyle/>
          <a:p>
            <a:pPr>
              <a:defRPr/>
            </a:pPr>
            <a:r>
              <a:rPr lang="en-GB" smtClean="0"/>
              <a:t>IFRS 4 Phase II Comment Letter – Webcast (October 2013)</a:t>
            </a:r>
            <a:endParaRPr lang="en-GB" dirty="0"/>
          </a:p>
        </p:txBody>
      </p:sp>
      <p:graphicFrame>
        <p:nvGraphicFramePr>
          <p:cNvPr id="9" name="Diagram 8"/>
          <p:cNvGraphicFramePr/>
          <p:nvPr>
            <p:extLst>
              <p:ext uri="{D42A27DB-BD31-4B8C-83A1-F6EECF244321}">
                <p14:modId xmlns:p14="http://schemas.microsoft.com/office/powerpoint/2010/main" val="3917866380"/>
              </p:ext>
            </p:extLst>
          </p:nvPr>
        </p:nvGraphicFramePr>
        <p:xfrm>
          <a:off x="1324303" y="3090039"/>
          <a:ext cx="7185259" cy="331341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5"/>
          </p:nvPr>
        </p:nvSpPr>
        <p:spPr/>
        <p:txBody>
          <a:bodyPr/>
          <a:lstStyle/>
          <a:p>
            <a:pPr>
              <a:defRPr/>
            </a:pPr>
            <a:fld id="{EDB81CC4-9BE4-41FC-B698-649F3C0B59B4}" type="slidenum">
              <a:rPr lang="en-US" smtClean="0"/>
              <a:pPr>
                <a:defRPr/>
              </a:pPr>
              <a:t>3</a:t>
            </a:fld>
            <a:endParaRPr lang="en-US"/>
          </a:p>
        </p:txBody>
      </p:sp>
    </p:spTree>
    <p:extLst>
      <p:ext uri="{BB962C8B-B14F-4D97-AF65-F5344CB8AC3E}">
        <p14:creationId xmlns:p14="http://schemas.microsoft.com/office/powerpoint/2010/main" val="3603640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Comment Letter proposal on CSM</a:t>
            </a:r>
          </a:p>
        </p:txBody>
      </p:sp>
      <p:sp>
        <p:nvSpPr>
          <p:cNvPr id="8" name="Text Placeholder 7"/>
          <p:cNvSpPr>
            <a:spLocks noGrp="1"/>
          </p:cNvSpPr>
          <p:nvPr>
            <p:ph type="body" idx="13"/>
          </p:nvPr>
        </p:nvSpPr>
        <p:spPr/>
        <p:txBody>
          <a:bodyPr/>
          <a:lstStyle/>
          <a:p>
            <a:r>
              <a:rPr lang="en-GB" dirty="0" smtClean="0"/>
              <a:t>A number of material areas need to be improved to reflect portfolio economics</a:t>
            </a:r>
            <a:endParaRPr lang="en-GB" dirty="0"/>
          </a:p>
        </p:txBody>
      </p:sp>
      <p:graphicFrame>
        <p:nvGraphicFramePr>
          <p:cNvPr id="2" name="Content Placeholder 1"/>
          <p:cNvGraphicFramePr>
            <a:graphicFrameLocks noGrp="1"/>
          </p:cNvGraphicFramePr>
          <p:nvPr>
            <p:ph idx="14"/>
            <p:extLst>
              <p:ext uri="{D42A27DB-BD31-4B8C-83A1-F6EECF244321}">
                <p14:modId xmlns:p14="http://schemas.microsoft.com/office/powerpoint/2010/main" val="3357730294"/>
              </p:ext>
            </p:extLst>
          </p:nvPr>
        </p:nvGraphicFramePr>
        <p:xfrm>
          <a:off x="401738" y="1085533"/>
          <a:ext cx="9124950" cy="504031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4" name="Footer Placeholder 6"/>
          <p:cNvSpPr>
            <a:spLocks noGrp="1"/>
          </p:cNvSpPr>
          <p:nvPr>
            <p:ph type="ftr" sz="quarter" idx="16"/>
          </p:nvPr>
        </p:nvSpPr>
        <p:spPr/>
        <p:txBody>
          <a:bodyPr/>
          <a:lstStyle/>
          <a:p>
            <a:r>
              <a:rPr lang="en-GB" smtClean="0"/>
              <a:t>IFRS 4 Phase II Comment Letter – Webcast (October 2013)</a:t>
            </a:r>
            <a:endParaRPr lang="en-GB" dirty="0"/>
          </a:p>
        </p:txBody>
      </p:sp>
      <p:sp>
        <p:nvSpPr>
          <p:cNvPr id="3" name="Slide Number Placeholder 2"/>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4</a:t>
            </a:fld>
            <a:endParaRPr lang="en-US">
              <a:solidFill>
                <a:srgbClr val="002776"/>
              </a:solidFill>
            </a:endParaRPr>
          </a:p>
        </p:txBody>
      </p:sp>
    </p:spTree>
    <p:extLst>
      <p:ext uri="{BB962C8B-B14F-4D97-AF65-F5344CB8AC3E}">
        <p14:creationId xmlns:p14="http://schemas.microsoft.com/office/powerpoint/2010/main" val="113449223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Deloitte CSM unlocking proposals in more detail</a:t>
            </a:r>
          </a:p>
        </p:txBody>
      </p:sp>
      <p:sp>
        <p:nvSpPr>
          <p:cNvPr id="58372" name="Content Placeholder 3"/>
          <p:cNvSpPr>
            <a:spLocks noGrp="1"/>
          </p:cNvSpPr>
          <p:nvPr>
            <p:ph idx="14"/>
          </p:nvPr>
        </p:nvSpPr>
        <p:spPr>
          <a:xfrm>
            <a:off x="343200" y="1268713"/>
            <a:ext cx="9126000" cy="5040311"/>
          </a:xfrm>
        </p:spPr>
        <p:txBody>
          <a:bodyPr/>
          <a:lstStyle/>
          <a:p>
            <a:pPr marL="0" lvl="1" indent="0">
              <a:buNone/>
            </a:pPr>
            <a:r>
              <a:rPr lang="en-GB" sz="1800" b="1" dirty="0">
                <a:solidFill>
                  <a:schemeClr val="accent6"/>
                </a:solidFill>
              </a:rPr>
              <a:t>P</a:t>
            </a:r>
            <a:r>
              <a:rPr lang="en-GB" sz="1800" b="1" dirty="0" smtClean="0">
                <a:solidFill>
                  <a:schemeClr val="accent6"/>
                </a:solidFill>
              </a:rPr>
              <a:t>rovision of service does not stop at coverage</a:t>
            </a:r>
          </a:p>
          <a:p>
            <a:pPr marL="304800" lvl="1" indent="-303213">
              <a:spcAft>
                <a:spcPct val="25000"/>
              </a:spcAft>
              <a:defRPr/>
            </a:pPr>
            <a:r>
              <a:rPr lang="en-GB" sz="1800" dirty="0">
                <a:solidFill>
                  <a:srgbClr val="002776"/>
                </a:solidFill>
              </a:rPr>
              <a:t>Release CSM over combined coverage and claims handling period</a:t>
            </a:r>
          </a:p>
          <a:p>
            <a:pPr marL="304800" lvl="1" indent="-303213">
              <a:spcAft>
                <a:spcPct val="25000"/>
              </a:spcAft>
              <a:defRPr/>
            </a:pPr>
            <a:r>
              <a:rPr lang="en-GB" sz="1800" dirty="0">
                <a:solidFill>
                  <a:srgbClr val="002776"/>
                </a:solidFill>
              </a:rPr>
              <a:t>Establish CSM to be released post coverage in a PAA unexpired coverage liability</a:t>
            </a:r>
          </a:p>
          <a:p>
            <a:pPr marL="0" lvl="1" indent="0">
              <a:buNone/>
            </a:pPr>
            <a:endParaRPr lang="en-GB" sz="1800" dirty="0"/>
          </a:p>
          <a:p>
            <a:pPr marL="0" lvl="1" indent="0">
              <a:buNone/>
            </a:pPr>
            <a:r>
              <a:rPr lang="en-GB" sz="1800" b="1" dirty="0">
                <a:solidFill>
                  <a:schemeClr val="accent6"/>
                </a:solidFill>
              </a:rPr>
              <a:t>Unearned profit should reflect changes in risk of future cash flows and P+L should reflect expiry of risk in the period</a:t>
            </a:r>
          </a:p>
          <a:p>
            <a:pPr marL="304800" lvl="1" indent="-303213">
              <a:spcAft>
                <a:spcPct val="25000"/>
              </a:spcAft>
              <a:defRPr/>
            </a:pPr>
            <a:r>
              <a:rPr lang="en-GB" sz="1800" dirty="0">
                <a:solidFill>
                  <a:srgbClr val="002776"/>
                </a:solidFill>
              </a:rPr>
              <a:t>Unlock CSM for prospective changes in RA from changes in assumptions</a:t>
            </a:r>
          </a:p>
          <a:p>
            <a:pPr marL="304800" lvl="1" indent="-303213">
              <a:spcAft>
                <a:spcPct val="25000"/>
              </a:spcAft>
              <a:defRPr/>
            </a:pPr>
            <a:r>
              <a:rPr lang="en-GB" sz="1800" dirty="0">
                <a:solidFill>
                  <a:srgbClr val="002776"/>
                </a:solidFill>
              </a:rPr>
              <a:t>Release in the period change in RA of outstanding contracts keeping assumptions the same as at the beginning of the period</a:t>
            </a:r>
          </a:p>
          <a:p>
            <a:pPr marL="0" lvl="1" indent="0">
              <a:buNone/>
            </a:pPr>
            <a:endParaRPr lang="en-GB" sz="1800" dirty="0" smtClean="0"/>
          </a:p>
          <a:p>
            <a:pPr marL="0" lvl="1" indent="0">
              <a:buNone/>
            </a:pPr>
            <a:r>
              <a:rPr lang="en-GB" sz="1800" b="1" dirty="0">
                <a:solidFill>
                  <a:schemeClr val="accent6"/>
                </a:solidFill>
              </a:rPr>
              <a:t>Unearned profit measure should reflect changes in all future cash flows (except for discount rate changes given the ‘OCI solution’)</a:t>
            </a:r>
          </a:p>
          <a:p>
            <a:pPr marL="304800" lvl="1" indent="-303213">
              <a:spcAft>
                <a:spcPct val="25000"/>
              </a:spcAft>
              <a:defRPr/>
            </a:pPr>
            <a:r>
              <a:rPr lang="en-GB" sz="1800" dirty="0">
                <a:solidFill>
                  <a:srgbClr val="002776"/>
                </a:solidFill>
              </a:rPr>
              <a:t>Unlock CSM for changes in estimates of future CFs depending on investment returns of underlying items is consistent with treatment of all other changes in future cash flows</a:t>
            </a:r>
          </a:p>
        </p:txBody>
      </p:sp>
      <p:sp>
        <p:nvSpPr>
          <p:cNvPr id="4" name="Footer Placeholder 6"/>
          <p:cNvSpPr>
            <a:spLocks noGrp="1"/>
          </p:cNvSpPr>
          <p:nvPr>
            <p:ph type="ftr" sz="quarter" idx="16"/>
          </p:nvPr>
        </p:nvSpPr>
        <p:spPr/>
        <p:txBody>
          <a:bodyPr/>
          <a:lstStyle/>
          <a:p>
            <a:r>
              <a:rPr lang="en-GB" smtClean="0"/>
              <a:t>IFRS 4 Phase II Comment Letter – Webcast (October 2013)</a:t>
            </a:r>
            <a:endParaRPr lang="en-GB" dirty="0"/>
          </a:p>
        </p:txBody>
      </p:sp>
      <p:sp>
        <p:nvSpPr>
          <p:cNvPr id="2" name="Slide Number Placeholder 1"/>
          <p:cNvSpPr>
            <a:spLocks noGrp="1"/>
          </p:cNvSpPr>
          <p:nvPr>
            <p:ph type="sldNum" sz="quarter" idx="15"/>
          </p:nvPr>
        </p:nvSpPr>
        <p:spPr/>
        <p:txBody>
          <a:bodyPr/>
          <a:lstStyle/>
          <a:p>
            <a:pPr>
              <a:defRPr/>
            </a:pPr>
            <a:fld id="{EDB81CC4-9BE4-41FC-B698-649F3C0B59B4}" type="slidenum">
              <a:rPr lang="en-US" smtClean="0">
                <a:solidFill>
                  <a:srgbClr val="002776"/>
                </a:solidFill>
              </a:rPr>
              <a:pPr>
                <a:defRPr/>
              </a:pPr>
              <a:t>5</a:t>
            </a:fld>
            <a:endParaRPr lang="en-US">
              <a:solidFill>
                <a:srgbClr val="002776"/>
              </a:solidFill>
            </a:endParaRPr>
          </a:p>
        </p:txBody>
      </p:sp>
    </p:spTree>
    <p:extLst>
      <p:ext uri="{BB962C8B-B14F-4D97-AF65-F5344CB8AC3E}">
        <p14:creationId xmlns:p14="http://schemas.microsoft.com/office/powerpoint/2010/main" val="20752223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lstStyle/>
          <a:p>
            <a:r>
              <a:rPr lang="en-GB" dirty="0" smtClean="0"/>
              <a:t>The OCI solution</a:t>
            </a:r>
          </a:p>
        </p:txBody>
      </p:sp>
      <p:sp>
        <p:nvSpPr>
          <p:cNvPr id="8" name="Text Placeholder 7"/>
          <p:cNvSpPr>
            <a:spLocks noGrp="1"/>
          </p:cNvSpPr>
          <p:nvPr>
            <p:ph type="body" idx="13"/>
          </p:nvPr>
        </p:nvSpPr>
        <p:spPr/>
        <p:txBody>
          <a:bodyPr/>
          <a:lstStyle/>
          <a:p>
            <a:r>
              <a:rPr lang="en-GB" dirty="0" smtClean="0"/>
              <a:t>Dealing with interest rate fluctuations and insurers’ performance</a:t>
            </a:r>
            <a:endParaRPr lang="en-GB" dirty="0"/>
          </a:p>
        </p:txBody>
      </p:sp>
      <p:sp>
        <p:nvSpPr>
          <p:cNvPr id="58372" name="Content Placeholder 3"/>
          <p:cNvSpPr>
            <a:spLocks noGrp="1"/>
          </p:cNvSpPr>
          <p:nvPr>
            <p:ph idx="14"/>
          </p:nvPr>
        </p:nvSpPr>
        <p:spPr>
          <a:xfrm>
            <a:off x="391327" y="1503949"/>
            <a:ext cx="9126000" cy="5040311"/>
          </a:xfrm>
        </p:spPr>
        <p:txBody>
          <a:bodyPr/>
          <a:lstStyle/>
          <a:p>
            <a:pPr marL="0" lvl="1" indent="0">
              <a:buNone/>
            </a:pPr>
            <a:r>
              <a:rPr lang="en-GB" sz="1800" b="1" dirty="0">
                <a:solidFill>
                  <a:schemeClr val="accent6"/>
                </a:solidFill>
              </a:rPr>
              <a:t>Objective of the OCI solution</a:t>
            </a:r>
          </a:p>
          <a:p>
            <a:pPr marL="304800" lvl="1" indent="-303213">
              <a:spcAft>
                <a:spcPct val="25000"/>
              </a:spcAft>
              <a:defRPr/>
            </a:pPr>
            <a:r>
              <a:rPr lang="en-GB" sz="1800" dirty="0">
                <a:solidFill>
                  <a:srgbClr val="002776"/>
                </a:solidFill>
              </a:rPr>
              <a:t>Provide information that faithfully represents the financial performance by segregating the effects of underwriting performance from the effects of changes in discount rates</a:t>
            </a:r>
          </a:p>
          <a:p>
            <a:pPr marL="304800" lvl="1" indent="-303213">
              <a:spcAft>
                <a:spcPct val="25000"/>
              </a:spcAft>
              <a:defRPr/>
            </a:pPr>
            <a:r>
              <a:rPr lang="en-GB" sz="1800" dirty="0">
                <a:solidFill>
                  <a:srgbClr val="002776"/>
                </a:solidFill>
              </a:rPr>
              <a:t>This approach recognises that an insurance liability is not liquid, therefore the impact of interest rate fluctuations should not be reflected in profit or loss as these will unwind</a:t>
            </a:r>
          </a:p>
          <a:p>
            <a:pPr marL="304800" lvl="1" indent="-303213">
              <a:spcAft>
                <a:spcPct val="25000"/>
              </a:spcAft>
              <a:defRPr/>
            </a:pPr>
            <a:r>
              <a:rPr lang="en-GB" sz="1800" dirty="0">
                <a:solidFill>
                  <a:srgbClr val="002776"/>
                </a:solidFill>
              </a:rPr>
              <a:t>IFRS 9 will introduce a new category ‘fair value through OCI’ for bonds</a:t>
            </a:r>
          </a:p>
          <a:p>
            <a:pPr marL="0" lvl="1" indent="0">
              <a:buNone/>
            </a:pPr>
            <a:endParaRPr lang="en-GB" sz="1800" dirty="0" smtClean="0"/>
          </a:p>
          <a:p>
            <a:pPr marL="0" lvl="1" indent="0">
              <a:buNone/>
            </a:pPr>
            <a:r>
              <a:rPr lang="en-GB" sz="1800" b="1" dirty="0">
                <a:solidFill>
                  <a:schemeClr val="accent6"/>
                </a:solidFill>
              </a:rPr>
              <a:t>Proposed accounting treatment</a:t>
            </a:r>
          </a:p>
          <a:p>
            <a:pPr marL="304800" lvl="1" indent="-303213">
              <a:spcAft>
                <a:spcPct val="25000"/>
              </a:spcAft>
              <a:defRPr/>
            </a:pPr>
            <a:r>
              <a:rPr lang="en-GB" sz="1800" dirty="0">
                <a:solidFill>
                  <a:srgbClr val="002776"/>
                </a:solidFill>
              </a:rPr>
              <a:t>Changes in insurance liability arising from changes in discount rate presented in OCI. Interest expense recognised in profit or loss determined using the discount rate that applied at the date that the insurance liability was initially recognised</a:t>
            </a:r>
          </a:p>
          <a:p>
            <a:pPr marL="304800" lvl="1" indent="-303213">
              <a:spcAft>
                <a:spcPct val="25000"/>
              </a:spcAft>
              <a:defRPr/>
            </a:pPr>
            <a:r>
              <a:rPr lang="en-GB" sz="1800" dirty="0">
                <a:solidFill>
                  <a:srgbClr val="002776"/>
                </a:solidFill>
              </a:rPr>
              <a:t>For participating contracts the “mirroring approach” has precedence over OCI solution</a:t>
            </a:r>
          </a:p>
          <a:p>
            <a:pPr marL="304800" lvl="1" indent="-303213">
              <a:spcAft>
                <a:spcPct val="25000"/>
              </a:spcAft>
              <a:defRPr/>
            </a:pPr>
            <a:r>
              <a:rPr lang="en-GB" sz="1800" dirty="0">
                <a:solidFill>
                  <a:srgbClr val="002776"/>
                </a:solidFill>
              </a:rPr>
              <a:t>Derivatives not allowed to be accounted for under OCI solution in IFRS 9 or revised ED</a:t>
            </a:r>
          </a:p>
          <a:p>
            <a:pPr marL="0" lvl="1" indent="0">
              <a:buNone/>
            </a:pPr>
            <a:endParaRPr lang="en-GB" sz="1800" dirty="0"/>
          </a:p>
        </p:txBody>
      </p:sp>
      <p:sp>
        <p:nvSpPr>
          <p:cNvPr id="4" name="Footer Placeholder 6"/>
          <p:cNvSpPr>
            <a:spLocks noGrp="1"/>
          </p:cNvSpPr>
          <p:nvPr>
            <p:ph type="ftr" sz="quarter" idx="16"/>
          </p:nvPr>
        </p:nvSpPr>
        <p:spPr/>
        <p:txBody>
          <a:bodyPr/>
          <a:lstStyle/>
          <a:p>
            <a:r>
              <a:rPr lang="en-GB" smtClean="0">
                <a:solidFill>
                  <a:srgbClr val="002776"/>
                </a:solidFill>
              </a:rPr>
              <a:t>IFRS 4 Phase II Comment Letter – Webcast (October 2013)</a:t>
            </a:r>
            <a:endParaRPr lang="en-GB" dirty="0">
              <a:solidFill>
                <a:srgbClr val="002776"/>
              </a:solidFill>
            </a:endParaRPr>
          </a:p>
        </p:txBody>
      </p:sp>
      <p:sp>
        <p:nvSpPr>
          <p:cNvPr id="2" name="Slide Number Placeholder 1"/>
          <p:cNvSpPr>
            <a:spLocks noGrp="1"/>
          </p:cNvSpPr>
          <p:nvPr>
            <p:ph type="sldNum" sz="quarter" idx="15"/>
          </p:nvPr>
        </p:nvSpPr>
        <p:spPr/>
        <p:txBody>
          <a:bodyPr/>
          <a:lstStyle/>
          <a:p>
            <a:pPr>
              <a:defRPr/>
            </a:pPr>
            <a:fld id="{EDB81CC4-9BE4-41FC-B698-649F3C0B59B4}" type="slidenum">
              <a:rPr lang="en-US" smtClean="0"/>
              <a:pPr>
                <a:defRPr/>
              </a:pPr>
              <a:t>6</a:t>
            </a:fld>
            <a:endParaRPr lang="en-US"/>
          </a:p>
        </p:txBody>
      </p:sp>
    </p:spTree>
    <p:extLst>
      <p:ext uri="{BB962C8B-B14F-4D97-AF65-F5344CB8AC3E}">
        <p14:creationId xmlns:p14="http://schemas.microsoft.com/office/powerpoint/2010/main" val="2488457541"/>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27"/>
          <p:cNvSpPr>
            <a:spLocks noGrp="1"/>
          </p:cNvSpPr>
          <p:nvPr>
            <p:ph type="title"/>
          </p:nvPr>
        </p:nvSpPr>
        <p:spPr/>
        <p:txBody>
          <a:bodyPr/>
          <a:lstStyle/>
          <a:p>
            <a:r>
              <a:rPr lang="en-GB" dirty="0" smtClean="0"/>
              <a:t>The OCI solution</a:t>
            </a:r>
            <a:br>
              <a:rPr lang="en-GB" dirty="0" smtClean="0"/>
            </a:br>
            <a:r>
              <a:rPr lang="en-GB" sz="2000" b="0" dirty="0" smtClean="0"/>
              <a:t>Some issues and practical considerations</a:t>
            </a:r>
            <a:endParaRPr lang="en-US" dirty="0" smtClean="0"/>
          </a:p>
        </p:txBody>
      </p:sp>
      <p:sp>
        <p:nvSpPr>
          <p:cNvPr id="49155" name="Rectangle 3"/>
          <p:cNvSpPr>
            <a:spLocks noGrp="1"/>
          </p:cNvSpPr>
          <p:nvPr>
            <p:ph sz="half" idx="1"/>
          </p:nvPr>
        </p:nvSpPr>
        <p:spPr>
          <a:xfrm>
            <a:off x="457974" y="1274618"/>
            <a:ext cx="9133752" cy="4932219"/>
          </a:xfrm>
        </p:spPr>
        <p:txBody>
          <a:bodyPr numCol="1"/>
          <a:lstStyle/>
          <a:p>
            <a:pPr marL="0" lvl="1" indent="0">
              <a:buNone/>
            </a:pPr>
            <a:r>
              <a:rPr lang="en-GB" sz="1800" b="1" dirty="0">
                <a:solidFill>
                  <a:schemeClr val="accent6"/>
                </a:solidFill>
              </a:rPr>
              <a:t>Issues</a:t>
            </a:r>
          </a:p>
          <a:p>
            <a:pPr marL="304800" lvl="1" indent="-303213">
              <a:spcAft>
                <a:spcPct val="25000"/>
              </a:spcAft>
              <a:defRPr/>
            </a:pPr>
            <a:r>
              <a:rPr lang="en-GB" sz="1800" dirty="0">
                <a:solidFill>
                  <a:srgbClr val="002776"/>
                </a:solidFill>
              </a:rPr>
              <a:t>Fair Value through OCI will be available for debt instruments, but accounting mismatches may not be entirely eliminated, for example:</a:t>
            </a:r>
          </a:p>
          <a:p>
            <a:pPr marL="488950" lvl="2" indent="-303213">
              <a:spcAft>
                <a:spcPct val="25000"/>
              </a:spcAft>
              <a:defRPr/>
            </a:pPr>
            <a:r>
              <a:rPr lang="en-GB" sz="1600" dirty="0">
                <a:solidFill>
                  <a:srgbClr val="002776"/>
                </a:solidFill>
              </a:rPr>
              <a:t>Assets at Amortised Cost or Fair Value through Profit or Loss</a:t>
            </a:r>
          </a:p>
          <a:p>
            <a:pPr marL="488950" lvl="2" indent="-303213">
              <a:spcAft>
                <a:spcPct val="25000"/>
              </a:spcAft>
              <a:defRPr/>
            </a:pPr>
            <a:r>
              <a:rPr lang="en-GB" sz="1600" dirty="0" smtClean="0">
                <a:solidFill>
                  <a:srgbClr val="002776"/>
                </a:solidFill>
              </a:rPr>
              <a:t>Where </a:t>
            </a:r>
            <a:r>
              <a:rPr lang="en-GB" sz="1600" dirty="0">
                <a:solidFill>
                  <a:srgbClr val="002776"/>
                </a:solidFill>
              </a:rPr>
              <a:t>a derivative is used to manage a gap between the duration of the insurance liability and the backing assets, changes in the fair value of the derivative are recognised in profit or loss</a:t>
            </a:r>
          </a:p>
          <a:p>
            <a:pPr marL="304800" lvl="1" indent="-303213">
              <a:spcAft>
                <a:spcPct val="25000"/>
              </a:spcAft>
              <a:defRPr/>
            </a:pPr>
            <a:r>
              <a:rPr lang="en-GB" sz="1800" dirty="0" smtClean="0">
                <a:solidFill>
                  <a:srgbClr val="002776"/>
                </a:solidFill>
              </a:rPr>
              <a:t>Impacts </a:t>
            </a:r>
            <a:r>
              <a:rPr lang="en-GB" sz="1800" dirty="0">
                <a:solidFill>
                  <a:srgbClr val="002776"/>
                </a:solidFill>
              </a:rPr>
              <a:t>on post claim liabilities where Premium Allocation Approach (PAA) is applied</a:t>
            </a:r>
          </a:p>
          <a:p>
            <a:pPr marL="0" lvl="1" indent="0">
              <a:buNone/>
            </a:pPr>
            <a:endParaRPr lang="en-GB" sz="1800" dirty="0" smtClean="0"/>
          </a:p>
          <a:p>
            <a:pPr marL="0" lvl="1" indent="0">
              <a:buNone/>
            </a:pPr>
            <a:r>
              <a:rPr lang="en-GB" sz="1800" b="1" dirty="0">
                <a:solidFill>
                  <a:schemeClr val="accent6"/>
                </a:solidFill>
              </a:rPr>
              <a:t>Practical considerations</a:t>
            </a:r>
          </a:p>
          <a:p>
            <a:pPr marL="304800" lvl="1" indent="-303213">
              <a:spcAft>
                <a:spcPct val="25000"/>
              </a:spcAft>
              <a:defRPr/>
            </a:pPr>
            <a:r>
              <a:rPr lang="en-GB" sz="1800" dirty="0">
                <a:solidFill>
                  <a:srgbClr val="002776"/>
                </a:solidFill>
              </a:rPr>
              <a:t>Will need to maintain two sets of balance sheet data: one at current interest rates and one at the original locked-in rate. It will be necessary to determine the specific assets that back the insurance liability to prevent an accounting mismatch</a:t>
            </a:r>
          </a:p>
          <a:p>
            <a:pPr marL="304800" lvl="1" indent="-303213">
              <a:spcAft>
                <a:spcPct val="25000"/>
              </a:spcAft>
              <a:defRPr/>
            </a:pPr>
            <a:r>
              <a:rPr lang="en-GB" sz="1800" dirty="0">
                <a:solidFill>
                  <a:srgbClr val="002776"/>
                </a:solidFill>
              </a:rPr>
              <a:t>Tracking insurance contract liabilities and backing assets, and changes in interest rates, is potentially demanding</a:t>
            </a:r>
          </a:p>
          <a:p>
            <a:pPr marL="0" lvl="1" indent="0">
              <a:buNone/>
            </a:pPr>
            <a:endParaRPr lang="en-GB" sz="1800" dirty="0" smtClean="0"/>
          </a:p>
        </p:txBody>
      </p:sp>
      <p:sp>
        <p:nvSpPr>
          <p:cNvPr id="35" name="Footer Placeholder 6"/>
          <p:cNvSpPr txBox="1">
            <a:spLocks/>
          </p:cNvSpPr>
          <p:nvPr/>
        </p:nvSpPr>
        <p:spPr>
          <a:xfrm>
            <a:off x="751486" y="6483350"/>
            <a:ext cx="4676775" cy="142875"/>
          </a:xfrm>
          <a:prstGeom prst="rect">
            <a:avLst/>
          </a:prstGeom>
        </p:spPr>
        <p:txBody>
          <a:bodyPr/>
          <a:lstStyle>
            <a:defPPr>
              <a:defRPr lang="en-GB"/>
            </a:defPPr>
            <a:lvl1pPr algn="l" rtl="0" fontAlgn="base">
              <a:spcBef>
                <a:spcPct val="0"/>
              </a:spcBef>
              <a:spcAft>
                <a:spcPct val="0"/>
              </a:spcAft>
              <a:defRPr sz="1900" kern="1200">
                <a:solidFill>
                  <a:schemeClr val="tx1"/>
                </a:solidFill>
                <a:latin typeface="Arial" charset="0"/>
                <a:ea typeface="+mn-ea"/>
                <a:cs typeface="Arial" charset="0"/>
              </a:defRPr>
            </a:lvl1pPr>
            <a:lvl2pPr marL="455613" indent="1588" algn="l" rtl="0" fontAlgn="base">
              <a:spcBef>
                <a:spcPct val="0"/>
              </a:spcBef>
              <a:spcAft>
                <a:spcPct val="0"/>
              </a:spcAft>
              <a:defRPr sz="1900" kern="1200">
                <a:solidFill>
                  <a:schemeClr val="tx1"/>
                </a:solidFill>
                <a:latin typeface="Arial" charset="0"/>
                <a:ea typeface="+mn-ea"/>
                <a:cs typeface="Arial" charset="0"/>
              </a:defRPr>
            </a:lvl2pPr>
            <a:lvl3pPr marL="912813" indent="1588" algn="l" rtl="0" fontAlgn="base">
              <a:spcBef>
                <a:spcPct val="0"/>
              </a:spcBef>
              <a:spcAft>
                <a:spcPct val="0"/>
              </a:spcAft>
              <a:defRPr sz="1900" kern="1200">
                <a:solidFill>
                  <a:schemeClr val="tx1"/>
                </a:solidFill>
                <a:latin typeface="Arial" charset="0"/>
                <a:ea typeface="+mn-ea"/>
                <a:cs typeface="Arial" charset="0"/>
              </a:defRPr>
            </a:lvl3pPr>
            <a:lvl4pPr marL="1370013" indent="1588" algn="l" rtl="0" fontAlgn="base">
              <a:spcBef>
                <a:spcPct val="0"/>
              </a:spcBef>
              <a:spcAft>
                <a:spcPct val="0"/>
              </a:spcAft>
              <a:defRPr sz="1900" kern="1200">
                <a:solidFill>
                  <a:schemeClr val="tx1"/>
                </a:solidFill>
                <a:latin typeface="Arial" charset="0"/>
                <a:ea typeface="+mn-ea"/>
                <a:cs typeface="Arial" charset="0"/>
              </a:defRPr>
            </a:lvl4pPr>
            <a:lvl5pPr marL="1827213" indent="1588" algn="l"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a:lstStyle>
          <a:p>
            <a:pPr>
              <a:defRPr/>
            </a:pPr>
            <a:r>
              <a:rPr lang="en-GB" sz="900" dirty="0" smtClean="0">
                <a:solidFill>
                  <a:srgbClr val="002776"/>
                </a:solidFill>
              </a:rPr>
              <a:t>IFRS 4 Phase II Comment letter – Webcast (October 2013)</a:t>
            </a:r>
            <a:endParaRPr lang="en-GB" sz="900" dirty="0">
              <a:solidFill>
                <a:srgbClr val="002776"/>
              </a:solidFill>
            </a:endParaRPr>
          </a:p>
        </p:txBody>
      </p:sp>
      <p:sp>
        <p:nvSpPr>
          <p:cNvPr id="3" name="Slide Number Placeholder 2"/>
          <p:cNvSpPr>
            <a:spLocks noGrp="1"/>
          </p:cNvSpPr>
          <p:nvPr>
            <p:ph type="sldNum" sz="quarter" idx="10"/>
          </p:nvPr>
        </p:nvSpPr>
        <p:spPr/>
        <p:txBody>
          <a:bodyPr/>
          <a:lstStyle/>
          <a:p>
            <a:pPr>
              <a:defRPr/>
            </a:pPr>
            <a:fld id="{1ECCA6B9-5E44-4CD7-B7DC-2A40F164F182}" type="slidenum">
              <a:rPr lang="en-GB" smtClean="0"/>
              <a:pPr>
                <a:defRPr/>
              </a:pPr>
              <a:t>7</a:t>
            </a:fld>
            <a:endParaRPr lang="en-GB" dirty="0"/>
          </a:p>
        </p:txBody>
      </p:sp>
    </p:spTree>
    <p:extLst>
      <p:ext uri="{BB962C8B-B14F-4D97-AF65-F5344CB8AC3E}">
        <p14:creationId xmlns:p14="http://schemas.microsoft.com/office/powerpoint/2010/main" val="229386206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Rectangle 27"/>
          <p:cNvSpPr>
            <a:spLocks noGrp="1"/>
          </p:cNvSpPr>
          <p:nvPr>
            <p:ph type="title"/>
          </p:nvPr>
        </p:nvSpPr>
        <p:spPr/>
        <p:txBody>
          <a:bodyPr/>
          <a:lstStyle/>
          <a:p>
            <a:r>
              <a:rPr lang="en-GB" dirty="0" smtClean="0"/>
              <a:t>Deloitte Comment Letter on the OCI solution</a:t>
            </a:r>
            <a:endParaRPr lang="en-US" dirty="0" smtClean="0"/>
          </a:p>
        </p:txBody>
      </p:sp>
      <p:sp>
        <p:nvSpPr>
          <p:cNvPr id="35" name="Footer Placeholder 6"/>
          <p:cNvSpPr txBox="1">
            <a:spLocks/>
          </p:cNvSpPr>
          <p:nvPr/>
        </p:nvSpPr>
        <p:spPr>
          <a:xfrm>
            <a:off x="751486" y="6483350"/>
            <a:ext cx="4676775" cy="177130"/>
          </a:xfrm>
          <a:prstGeom prst="rect">
            <a:avLst/>
          </a:prstGeom>
        </p:spPr>
        <p:txBody>
          <a:bodyPr/>
          <a:lstStyle>
            <a:defPPr>
              <a:defRPr lang="en-GB"/>
            </a:defPPr>
            <a:lvl1pPr algn="l" rtl="0" fontAlgn="base">
              <a:spcBef>
                <a:spcPct val="0"/>
              </a:spcBef>
              <a:spcAft>
                <a:spcPct val="0"/>
              </a:spcAft>
              <a:defRPr sz="1900" kern="1200">
                <a:solidFill>
                  <a:schemeClr val="tx1"/>
                </a:solidFill>
                <a:latin typeface="Arial" charset="0"/>
                <a:ea typeface="+mn-ea"/>
                <a:cs typeface="Arial" charset="0"/>
              </a:defRPr>
            </a:lvl1pPr>
            <a:lvl2pPr marL="455613" indent="1588" algn="l" rtl="0" fontAlgn="base">
              <a:spcBef>
                <a:spcPct val="0"/>
              </a:spcBef>
              <a:spcAft>
                <a:spcPct val="0"/>
              </a:spcAft>
              <a:defRPr sz="1900" kern="1200">
                <a:solidFill>
                  <a:schemeClr val="tx1"/>
                </a:solidFill>
                <a:latin typeface="Arial" charset="0"/>
                <a:ea typeface="+mn-ea"/>
                <a:cs typeface="Arial" charset="0"/>
              </a:defRPr>
            </a:lvl2pPr>
            <a:lvl3pPr marL="912813" indent="1588" algn="l" rtl="0" fontAlgn="base">
              <a:spcBef>
                <a:spcPct val="0"/>
              </a:spcBef>
              <a:spcAft>
                <a:spcPct val="0"/>
              </a:spcAft>
              <a:defRPr sz="1900" kern="1200">
                <a:solidFill>
                  <a:schemeClr val="tx1"/>
                </a:solidFill>
                <a:latin typeface="Arial" charset="0"/>
                <a:ea typeface="+mn-ea"/>
                <a:cs typeface="Arial" charset="0"/>
              </a:defRPr>
            </a:lvl3pPr>
            <a:lvl4pPr marL="1370013" indent="1588" algn="l" rtl="0" fontAlgn="base">
              <a:spcBef>
                <a:spcPct val="0"/>
              </a:spcBef>
              <a:spcAft>
                <a:spcPct val="0"/>
              </a:spcAft>
              <a:defRPr sz="1900" kern="1200">
                <a:solidFill>
                  <a:schemeClr val="tx1"/>
                </a:solidFill>
                <a:latin typeface="Arial" charset="0"/>
                <a:ea typeface="+mn-ea"/>
                <a:cs typeface="Arial" charset="0"/>
              </a:defRPr>
            </a:lvl4pPr>
            <a:lvl5pPr marL="1827213" indent="1588" algn="l" rtl="0" fontAlgn="base">
              <a:spcBef>
                <a:spcPct val="0"/>
              </a:spcBef>
              <a:spcAft>
                <a:spcPct val="0"/>
              </a:spcAft>
              <a:defRPr sz="1900" kern="1200">
                <a:solidFill>
                  <a:schemeClr val="tx1"/>
                </a:solidFill>
                <a:latin typeface="Arial" charset="0"/>
                <a:ea typeface="+mn-ea"/>
                <a:cs typeface="Arial" charset="0"/>
              </a:defRPr>
            </a:lvl5pPr>
            <a:lvl6pPr marL="2286000" algn="l" defTabSz="914400" rtl="0" eaLnBrk="1" latinLnBrk="0" hangingPunct="1">
              <a:defRPr sz="1900" kern="1200">
                <a:solidFill>
                  <a:schemeClr val="tx1"/>
                </a:solidFill>
                <a:latin typeface="Arial" charset="0"/>
                <a:ea typeface="+mn-ea"/>
                <a:cs typeface="Arial" charset="0"/>
              </a:defRPr>
            </a:lvl6pPr>
            <a:lvl7pPr marL="2743200" algn="l" defTabSz="914400" rtl="0" eaLnBrk="1" latinLnBrk="0" hangingPunct="1">
              <a:defRPr sz="1900" kern="1200">
                <a:solidFill>
                  <a:schemeClr val="tx1"/>
                </a:solidFill>
                <a:latin typeface="Arial" charset="0"/>
                <a:ea typeface="+mn-ea"/>
                <a:cs typeface="Arial" charset="0"/>
              </a:defRPr>
            </a:lvl7pPr>
            <a:lvl8pPr marL="3200400" algn="l" defTabSz="914400" rtl="0" eaLnBrk="1" latinLnBrk="0" hangingPunct="1">
              <a:defRPr sz="1900" kern="1200">
                <a:solidFill>
                  <a:schemeClr val="tx1"/>
                </a:solidFill>
                <a:latin typeface="Arial" charset="0"/>
                <a:ea typeface="+mn-ea"/>
                <a:cs typeface="Arial" charset="0"/>
              </a:defRPr>
            </a:lvl8pPr>
            <a:lvl9pPr marL="3657600" algn="l" defTabSz="914400" rtl="0" eaLnBrk="1" latinLnBrk="0" hangingPunct="1">
              <a:defRPr sz="1900" kern="1200">
                <a:solidFill>
                  <a:schemeClr val="tx1"/>
                </a:solidFill>
                <a:latin typeface="Arial" charset="0"/>
                <a:ea typeface="+mn-ea"/>
                <a:cs typeface="Arial" charset="0"/>
              </a:defRPr>
            </a:lvl9pPr>
          </a:lstStyle>
          <a:p>
            <a:pPr>
              <a:defRPr/>
            </a:pPr>
            <a:r>
              <a:rPr lang="en-GB" sz="900" dirty="0" smtClean="0">
                <a:solidFill>
                  <a:srgbClr val="002776"/>
                </a:solidFill>
              </a:rPr>
              <a:t>IFRS 4 Phase II Comment letter – Webcast (October 2013)</a:t>
            </a:r>
            <a:endParaRPr lang="en-GB" sz="900" dirty="0">
              <a:solidFill>
                <a:srgbClr val="002776"/>
              </a:solidFill>
            </a:endParaRPr>
          </a:p>
        </p:txBody>
      </p:sp>
      <p:graphicFrame>
        <p:nvGraphicFramePr>
          <p:cNvPr id="6" name="Content Placeholder 1"/>
          <p:cNvGraphicFramePr>
            <a:graphicFrameLocks noGrp="1"/>
          </p:cNvGraphicFramePr>
          <p:nvPr>
            <p:ph sz="half" idx="1"/>
            <p:extLst>
              <p:ext uri="{D42A27DB-BD31-4B8C-83A1-F6EECF244321}">
                <p14:modId xmlns:p14="http://schemas.microsoft.com/office/powerpoint/2010/main" val="274833653"/>
              </p:ext>
            </p:extLst>
          </p:nvPr>
        </p:nvGraphicFramePr>
        <p:xfrm>
          <a:off x="439738" y="1171575"/>
          <a:ext cx="8974137" cy="523875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3" name="Slide Number Placeholder 2"/>
          <p:cNvSpPr>
            <a:spLocks noGrp="1"/>
          </p:cNvSpPr>
          <p:nvPr>
            <p:ph type="sldNum" sz="quarter" idx="10"/>
          </p:nvPr>
        </p:nvSpPr>
        <p:spPr/>
        <p:txBody>
          <a:bodyPr/>
          <a:lstStyle/>
          <a:p>
            <a:pPr>
              <a:defRPr/>
            </a:pPr>
            <a:fld id="{1ECCA6B9-5E44-4CD7-B7DC-2A40F164F182}" type="slidenum">
              <a:rPr lang="en-GB" smtClean="0"/>
              <a:pPr>
                <a:defRPr/>
              </a:pPr>
              <a:t>8</a:t>
            </a:fld>
            <a:endParaRPr lang="en-GB" dirty="0"/>
          </a:p>
        </p:txBody>
      </p:sp>
    </p:spTree>
    <p:extLst>
      <p:ext uri="{BB962C8B-B14F-4D97-AF65-F5344CB8AC3E}">
        <p14:creationId xmlns:p14="http://schemas.microsoft.com/office/powerpoint/2010/main" val="1402107872"/>
      </p:ext>
    </p:extLst>
  </p:cSld>
  <p:clrMapOvr>
    <a:masterClrMapping/>
  </p:clrMapOvr>
  <p:timing>
    <p:tnLst>
      <p:par>
        <p:cTn id="1" dur="indefinite" restart="never" nodeType="tmRoot"/>
      </p:par>
    </p:tnLst>
  </p:timing>
</p:sld>
</file>

<file path=ppt/theme/theme1.xml><?xml version="1.0" encoding="utf-8"?>
<a:theme xmlns:a="http://schemas.openxmlformats.org/drawingml/2006/main" name="18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9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18_Blank">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20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4.xml><?xml version="1.0" encoding="utf-8"?>
<a:theme xmlns:a="http://schemas.openxmlformats.org/drawingml/2006/main" name="21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5.xml><?xml version="1.0" encoding="utf-8"?>
<a:theme xmlns:a="http://schemas.openxmlformats.org/drawingml/2006/main" name="22_Blank">
  <a:themeElements>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fontScheme name="Deloitte">
      <a:majorFont>
        <a:latin typeface="Times New Roman"/>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18_Blank 1">
        <a:dk1>
          <a:srgbClr val="000000"/>
        </a:dk1>
        <a:lt1>
          <a:srgbClr val="FFFFFF"/>
        </a:lt1>
        <a:dk2>
          <a:srgbClr val="002776"/>
        </a:dk2>
        <a:lt2>
          <a:srgbClr val="FFFFFF"/>
        </a:lt2>
        <a:accent1>
          <a:srgbClr val="002776"/>
        </a:accent1>
        <a:accent2>
          <a:srgbClr val="92D400"/>
        </a:accent2>
        <a:accent3>
          <a:srgbClr val="FFFFFF"/>
        </a:accent3>
        <a:accent4>
          <a:srgbClr val="000000"/>
        </a:accent4>
        <a:accent5>
          <a:srgbClr val="AAACBD"/>
        </a:accent5>
        <a:accent6>
          <a:srgbClr val="84C000"/>
        </a:accent6>
        <a:hlink>
          <a:srgbClr val="00A1DE"/>
        </a:hlink>
        <a:folHlink>
          <a:srgbClr val="72C7E7"/>
        </a:folHlink>
      </a:clrScheme>
      <a:clrMap bg1="lt1" tx1="dk1" bg2="lt2" tx2="dk2" accent1="accent1" accent2="accent2" accent3="accent3" accent4="accent4" accent5="accent5" accent6="accent6" hlink="hlink" folHlink="folHlink"/>
    </a:extraClrScheme>
  </a:extraClrSchemeLst>
</a:theme>
</file>

<file path=ppt/theme/theme6.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7.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36000</TotalTime>
  <Words>3249</Words>
  <Application>Microsoft Office PowerPoint</Application>
  <PresentationFormat>A4 Paper (210x297 mm)</PresentationFormat>
  <Paragraphs>270</Paragraphs>
  <Slides>24</Slides>
  <Notes>22</Notes>
  <HiddenSlides>0</HiddenSlides>
  <MMClips>0</MMClips>
  <ScaleCrop>false</ScaleCrop>
  <HeadingPairs>
    <vt:vector size="4" baseType="variant">
      <vt:variant>
        <vt:lpstr>Theme</vt:lpstr>
      </vt:variant>
      <vt:variant>
        <vt:i4>5</vt:i4>
      </vt:variant>
      <vt:variant>
        <vt:lpstr>Slide Titles</vt:lpstr>
      </vt:variant>
      <vt:variant>
        <vt:i4>24</vt:i4>
      </vt:variant>
    </vt:vector>
  </HeadingPairs>
  <TitlesOfParts>
    <vt:vector size="29" baseType="lpstr">
      <vt:lpstr>18_Blank</vt:lpstr>
      <vt:lpstr>19_Blank</vt:lpstr>
      <vt:lpstr>20_Blank</vt:lpstr>
      <vt:lpstr>21_Blank</vt:lpstr>
      <vt:lpstr>22_Blank</vt:lpstr>
      <vt:lpstr>The comment letters are in! IFRS 4 Phase II</vt:lpstr>
      <vt:lpstr>Agenda </vt:lpstr>
      <vt:lpstr>Background</vt:lpstr>
      <vt:lpstr>The CSM unlocking as proposed in the revised ED</vt:lpstr>
      <vt:lpstr>Deloitte Comment Letter proposal on CSM</vt:lpstr>
      <vt:lpstr>Deloitte CSM unlocking proposals in more detail</vt:lpstr>
      <vt:lpstr>The OCI solution</vt:lpstr>
      <vt:lpstr>The OCI solution Some issues and practical considerations</vt:lpstr>
      <vt:lpstr>Deloitte Comment Letter on the OCI solution</vt:lpstr>
      <vt:lpstr>Deloitte OCI solution proposals in more detail</vt:lpstr>
      <vt:lpstr>Participating contracts ‘mirroring approach’ </vt:lpstr>
      <vt:lpstr>Deloitte comment on approach to ‘mirroring approach’</vt:lpstr>
      <vt:lpstr>Deloitte ‘mirroring approach’ proposals in more detail</vt:lpstr>
      <vt:lpstr>Deloitte ‘mirroring approach’ proposals in more detail (cont.)</vt:lpstr>
      <vt:lpstr>Presentation of revenue and expenses</vt:lpstr>
      <vt:lpstr>Deloitte Comment Letter on presentation of revenue and expenses</vt:lpstr>
      <vt:lpstr>Deloitte presentation of revenue and expenses proposals in more detail</vt:lpstr>
      <vt:lpstr>Approach to transition</vt:lpstr>
      <vt:lpstr>Approach to transition</vt:lpstr>
      <vt:lpstr>Deloitte comment on approach to transition</vt:lpstr>
      <vt:lpstr>Deloitte approach to transition proposals in more detail   </vt:lpstr>
      <vt:lpstr>The likely effects of a Standard for insurance contracts Balancing the costs with the benefits   </vt:lpstr>
      <vt:lpstr>Contact details</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ifrs for insurance webinar march 12</dc:title>
  <dc:creator>Mike Brien</dc:creator>
  <cp:lastModifiedBy>Perisanidis, Lazaros</cp:lastModifiedBy>
  <cp:revision>2807</cp:revision>
  <cp:lastPrinted>2013-10-30T11:27:49Z</cp:lastPrinted>
  <dcterms:created xsi:type="dcterms:W3CDTF">2012-06-18T00:03:20Z</dcterms:created>
  <dcterms:modified xsi:type="dcterms:W3CDTF">2013-11-12T15:46:54Z</dcterms:modified>
</cp:coreProperties>
</file>